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vml" ContentType="application/vnd.openxmlformats-officedocument.vmlDrawing"/>
  <Default Extension="png" ContentType="image/png"/>
  <Default Extension="bin" ContentType="application/vnd.openxmlformats-officedocument.oleObjec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0"/>
  </p:notesMasterIdLst>
  <p:handoutMasterIdLst>
    <p:handoutMasterId r:id="rId81"/>
  </p:handoutMasterIdLst>
  <p:sldIdLst>
    <p:sldId id="256" r:id="rId5"/>
    <p:sldId id="409" r:id="rId6"/>
    <p:sldId id="261" r:id="rId7"/>
    <p:sldId id="335" r:id="rId8"/>
    <p:sldId id="394" r:id="rId9"/>
    <p:sldId id="410" r:id="rId10"/>
    <p:sldId id="411" r:id="rId11"/>
    <p:sldId id="412" r:id="rId12"/>
    <p:sldId id="413" r:id="rId13"/>
    <p:sldId id="414" r:id="rId14"/>
    <p:sldId id="415" r:id="rId15"/>
    <p:sldId id="416" r:id="rId16"/>
    <p:sldId id="407" r:id="rId17"/>
    <p:sldId id="337" r:id="rId18"/>
    <p:sldId id="419" r:id="rId19"/>
    <p:sldId id="418" r:id="rId20"/>
    <p:sldId id="417" r:id="rId21"/>
    <p:sldId id="420" r:id="rId22"/>
    <p:sldId id="338" r:id="rId23"/>
    <p:sldId id="397" r:id="rId24"/>
    <p:sldId id="396" r:id="rId25"/>
    <p:sldId id="267" r:id="rId26"/>
    <p:sldId id="269" r:id="rId27"/>
    <p:sldId id="401" r:id="rId28"/>
    <p:sldId id="400" r:id="rId29"/>
    <p:sldId id="421" r:id="rId30"/>
    <p:sldId id="271" r:id="rId31"/>
    <p:sldId id="343" r:id="rId32"/>
    <p:sldId id="344" r:id="rId33"/>
    <p:sldId id="345" r:id="rId34"/>
    <p:sldId id="342" r:id="rId35"/>
    <p:sldId id="422" r:id="rId36"/>
    <p:sldId id="402" r:id="rId37"/>
    <p:sldId id="270" r:id="rId38"/>
    <p:sldId id="348" r:id="rId39"/>
    <p:sldId id="349" r:id="rId40"/>
    <p:sldId id="424" r:id="rId41"/>
    <p:sldId id="423" r:id="rId42"/>
    <p:sldId id="319" r:id="rId43"/>
    <p:sldId id="352" r:id="rId44"/>
    <p:sldId id="427" r:id="rId45"/>
    <p:sldId id="356" r:id="rId46"/>
    <p:sldId id="357" r:id="rId47"/>
    <p:sldId id="426" r:id="rId48"/>
    <p:sldId id="428" r:id="rId49"/>
    <p:sldId id="362" r:id="rId50"/>
    <p:sldId id="363" r:id="rId51"/>
    <p:sldId id="364" r:id="rId52"/>
    <p:sldId id="430" r:id="rId53"/>
    <p:sldId id="368" r:id="rId54"/>
    <p:sldId id="431" r:id="rId55"/>
    <p:sldId id="371" r:id="rId56"/>
    <p:sldId id="358" r:id="rId57"/>
    <p:sldId id="359" r:id="rId58"/>
    <p:sldId id="360" r:id="rId59"/>
    <p:sldId id="373" r:id="rId60"/>
    <p:sldId id="374" r:id="rId61"/>
    <p:sldId id="433" r:id="rId62"/>
    <p:sldId id="436" r:id="rId63"/>
    <p:sldId id="434" r:id="rId64"/>
    <p:sldId id="437" r:id="rId65"/>
    <p:sldId id="391" r:id="rId66"/>
    <p:sldId id="282" r:id="rId67"/>
    <p:sldId id="280" r:id="rId68"/>
    <p:sldId id="283" r:id="rId69"/>
    <p:sldId id="385" r:id="rId70"/>
    <p:sldId id="387" r:id="rId71"/>
    <p:sldId id="390" r:id="rId72"/>
    <p:sldId id="379" r:id="rId73"/>
    <p:sldId id="392" r:id="rId74"/>
    <p:sldId id="393" r:id="rId75"/>
    <p:sldId id="285" r:id="rId76"/>
    <p:sldId id="405" r:id="rId77"/>
    <p:sldId id="438" r:id="rId78"/>
    <p:sldId id="286" r:id="rId79"/>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493"/>
    <p:restoredTop sz="92680" autoAdjust="0"/>
  </p:normalViewPr>
  <p:slideViewPr>
    <p:cSldViewPr>
      <p:cViewPr varScale="1">
        <p:scale>
          <a:sx n="85" d="100"/>
          <a:sy n="85" d="100"/>
        </p:scale>
        <p:origin x="168" y="1064"/>
      </p:cViewPr>
      <p:guideLst>
        <p:guide orient="horz" pos="1800"/>
        <p:guide pos="2880"/>
      </p:guideLst>
    </p:cSldViewPr>
  </p:slideViewPr>
  <p:notesTextViewPr>
    <p:cViewPr>
      <p:scale>
        <a:sx n="100" d="100"/>
        <a:sy n="100" d="100"/>
      </p:scale>
      <p:origin x="0" y="0"/>
    </p:cViewPr>
  </p:notesTextViewPr>
  <p:sorterViewPr>
    <p:cViewPr>
      <p:scale>
        <a:sx n="150" d="100"/>
        <a:sy n="150" d="100"/>
      </p:scale>
      <p:origin x="0" y="0"/>
    </p:cViewPr>
  </p:sorterViewPr>
  <p:notesViewPr>
    <p:cSldViewPr showGuides="1">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notesMaster" Target="notesMasters/notesMaster1.xml"/><Relationship Id="rId81" Type="http://schemas.openxmlformats.org/officeDocument/2006/relationships/handoutMaster" Target="handoutMasters/handout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17C63E-E731-D645-B9CC-054A6BEF51E7}" type="doc">
      <dgm:prSet loTypeId="urn:microsoft.com/office/officeart/2008/layout/NameandTitleOrganizationalChart" loCatId="" qsTypeId="urn:microsoft.com/office/officeart/2005/8/quickstyle/simple3" qsCatId="simple" csTypeId="urn:microsoft.com/office/officeart/2005/8/colors/accent1_2" csCatId="accent1" phldr="1"/>
      <dgm:spPr/>
      <dgm:t>
        <a:bodyPr/>
        <a:lstStyle/>
        <a:p>
          <a:endParaRPr lang="en-US"/>
        </a:p>
      </dgm:t>
    </dgm:pt>
    <dgm:pt modelId="{708F72DA-AB0B-D543-8719-AEB2080A3087}">
      <dgm:prSet phldrT="[Text]"/>
      <dgm:spPr/>
      <dgm:t>
        <a:bodyPr/>
        <a:lstStyle/>
        <a:p>
          <a:r>
            <a:rPr lang="en-US" dirty="0" smtClean="0"/>
            <a:t>/</a:t>
          </a:r>
          <a:endParaRPr lang="en-US" dirty="0"/>
        </a:p>
      </dgm:t>
    </dgm:pt>
    <dgm:pt modelId="{FACED5A5-1E0F-D04C-9FE1-12FB39C4D249}" type="parTrans" cxnId="{993247E3-1CFB-944A-93EC-C782E3503861}">
      <dgm:prSet/>
      <dgm:spPr/>
      <dgm:t>
        <a:bodyPr/>
        <a:lstStyle/>
        <a:p>
          <a:endParaRPr lang="en-US"/>
        </a:p>
      </dgm:t>
    </dgm:pt>
    <dgm:pt modelId="{48EF4C2F-4E2A-E54F-9722-89865DAFB51B}" type="sibTrans" cxnId="{993247E3-1CFB-944A-93EC-C782E3503861}">
      <dgm:prSet/>
      <dgm:spPr/>
      <dgm:t>
        <a:bodyPr/>
        <a:lstStyle/>
        <a:p>
          <a:r>
            <a:rPr lang="en-US" dirty="0" smtClean="0"/>
            <a:t>“root”</a:t>
          </a:r>
          <a:endParaRPr lang="en-US" dirty="0"/>
        </a:p>
      </dgm:t>
    </dgm:pt>
    <dgm:pt modelId="{C206FC17-AF93-B54A-8A5A-542464E60EB8}">
      <dgm:prSet phldrT="[Text]"/>
      <dgm:spPr/>
      <dgm:t>
        <a:bodyPr/>
        <a:lstStyle/>
        <a:p>
          <a:r>
            <a:rPr lang="en-US" dirty="0" smtClean="0"/>
            <a:t>/bin</a:t>
          </a:r>
          <a:endParaRPr lang="en-US" dirty="0"/>
        </a:p>
      </dgm:t>
    </dgm:pt>
    <dgm:pt modelId="{6882DD56-356B-3245-9902-40756D804E63}" type="parTrans" cxnId="{A92AD514-F45E-9346-B4D8-2A3D27259E01}">
      <dgm:prSet/>
      <dgm:spPr/>
      <dgm:t>
        <a:bodyPr/>
        <a:lstStyle/>
        <a:p>
          <a:endParaRPr lang="en-US"/>
        </a:p>
      </dgm:t>
    </dgm:pt>
    <dgm:pt modelId="{DE707C79-0EA6-114F-9EF8-B2F449C1B08A}" type="sibTrans" cxnId="{A92AD514-F45E-9346-B4D8-2A3D27259E01}">
      <dgm:prSet/>
      <dgm:spPr/>
      <dgm:t>
        <a:bodyPr/>
        <a:lstStyle/>
        <a:p>
          <a:r>
            <a:rPr lang="en-US" dirty="0" smtClean="0"/>
            <a:t>essential binaries</a:t>
          </a:r>
          <a:endParaRPr lang="en-US" dirty="0"/>
        </a:p>
      </dgm:t>
    </dgm:pt>
    <dgm:pt modelId="{9DBADA82-E6D8-5A46-B526-964740C0E000}">
      <dgm:prSet phldrT="[Text]"/>
      <dgm:spPr/>
      <dgm:t>
        <a:bodyPr/>
        <a:lstStyle/>
        <a:p>
          <a:r>
            <a:rPr lang="en-US" dirty="0" smtClean="0"/>
            <a:t>/</a:t>
          </a:r>
          <a:r>
            <a:rPr lang="en-US" dirty="0" err="1" smtClean="0"/>
            <a:t>etc</a:t>
          </a:r>
          <a:endParaRPr lang="en-US" dirty="0"/>
        </a:p>
      </dgm:t>
    </dgm:pt>
    <dgm:pt modelId="{A3185362-EFAC-F943-AC85-CE216B754D20}" type="parTrans" cxnId="{F7CB168F-D54E-A648-B5A9-80FEA4892C02}">
      <dgm:prSet/>
      <dgm:spPr/>
      <dgm:t>
        <a:bodyPr/>
        <a:lstStyle/>
        <a:p>
          <a:endParaRPr lang="en-US"/>
        </a:p>
      </dgm:t>
    </dgm:pt>
    <dgm:pt modelId="{6AB65C7A-A6FE-ED4A-85A8-CAD4B1CC8CB0}" type="sibTrans" cxnId="{F7CB168F-D54E-A648-B5A9-80FEA4892C02}">
      <dgm:prSet/>
      <dgm:spPr/>
      <dgm:t>
        <a:bodyPr/>
        <a:lstStyle/>
        <a:p>
          <a:r>
            <a:rPr lang="en-US" dirty="0" smtClean="0"/>
            <a:t>system </a:t>
          </a:r>
          <a:r>
            <a:rPr lang="en-US" dirty="0" err="1" smtClean="0"/>
            <a:t>config</a:t>
          </a:r>
          <a:endParaRPr lang="en-US" dirty="0"/>
        </a:p>
      </dgm:t>
    </dgm:pt>
    <dgm:pt modelId="{2D498893-B3B7-6640-8ED5-3EC9AD634C62}">
      <dgm:prSet phldrT="[Text]"/>
      <dgm:spPr/>
      <dgm:t>
        <a:bodyPr/>
        <a:lstStyle/>
        <a:p>
          <a:r>
            <a:rPr lang="en-US" dirty="0" smtClean="0"/>
            <a:t>/</a:t>
          </a:r>
          <a:r>
            <a:rPr lang="en-US" dirty="0" err="1" smtClean="0"/>
            <a:t>usr</a:t>
          </a:r>
          <a:endParaRPr lang="en-US" dirty="0"/>
        </a:p>
      </dgm:t>
    </dgm:pt>
    <dgm:pt modelId="{C205552F-1C39-C94E-94B1-EC9F6B6EC3B0}" type="parTrans" cxnId="{92CC43B9-BF82-2947-8D61-80FC815DADD5}">
      <dgm:prSet/>
      <dgm:spPr/>
      <dgm:t>
        <a:bodyPr/>
        <a:lstStyle/>
        <a:p>
          <a:endParaRPr lang="en-US"/>
        </a:p>
      </dgm:t>
    </dgm:pt>
    <dgm:pt modelId="{10FBB2A7-0444-564F-929D-0BC73429EF77}" type="sibTrans" cxnId="{92CC43B9-BF82-2947-8D61-80FC815DADD5}">
      <dgm:prSet/>
      <dgm:spPr/>
      <dgm:t>
        <a:bodyPr/>
        <a:lstStyle/>
        <a:p>
          <a:r>
            <a:rPr lang="en-US" dirty="0" smtClean="0"/>
            <a:t>shared, read-only</a:t>
          </a:r>
          <a:endParaRPr lang="en-US" dirty="0"/>
        </a:p>
      </dgm:t>
    </dgm:pt>
    <dgm:pt modelId="{6AF6A3B6-3A08-9D45-99D0-971ECACB8F7F}">
      <dgm:prSet phldrT="[Text]"/>
      <dgm:spPr/>
      <dgm:t>
        <a:bodyPr/>
        <a:lstStyle/>
        <a:p>
          <a:r>
            <a:rPr lang="en-US" dirty="0" smtClean="0"/>
            <a:t>/</a:t>
          </a:r>
          <a:r>
            <a:rPr lang="en-US" dirty="0" err="1" smtClean="0"/>
            <a:t>var</a:t>
          </a:r>
          <a:endParaRPr lang="en-US" dirty="0"/>
        </a:p>
      </dgm:t>
    </dgm:pt>
    <dgm:pt modelId="{E7D4F2D9-1C68-714D-B193-A44619BA2C74}" type="parTrans" cxnId="{D0628A79-CB75-734E-BA2B-734EB4929BD9}">
      <dgm:prSet/>
      <dgm:spPr/>
      <dgm:t>
        <a:bodyPr/>
        <a:lstStyle/>
        <a:p>
          <a:endParaRPr lang="en-US"/>
        </a:p>
      </dgm:t>
    </dgm:pt>
    <dgm:pt modelId="{64BE2693-1B09-064A-861F-32C77C4F30E3}" type="sibTrans" cxnId="{D0628A79-CB75-734E-BA2B-734EB4929BD9}">
      <dgm:prSet/>
      <dgm:spPr/>
      <dgm:t>
        <a:bodyPr/>
        <a:lstStyle/>
        <a:p>
          <a:r>
            <a:rPr lang="en-US" dirty="0" smtClean="0"/>
            <a:t>variable data</a:t>
          </a:r>
          <a:endParaRPr lang="en-US" dirty="0"/>
        </a:p>
      </dgm:t>
    </dgm:pt>
    <dgm:pt modelId="{F1E82DEC-E30A-8641-9B3D-42ABCA5029EE}">
      <dgm:prSet phldrT="[Text]"/>
      <dgm:spPr/>
      <dgm:t>
        <a:bodyPr/>
        <a:lstStyle/>
        <a:p>
          <a:r>
            <a:rPr lang="en-US" dirty="0" smtClean="0"/>
            <a:t>/</a:t>
          </a:r>
          <a:r>
            <a:rPr lang="en-US" dirty="0" err="1" smtClean="0"/>
            <a:t>sbin</a:t>
          </a:r>
          <a:endParaRPr lang="en-US" dirty="0"/>
        </a:p>
      </dgm:t>
    </dgm:pt>
    <dgm:pt modelId="{AAEB307A-64AB-B644-AA74-11713A10F474}" type="parTrans" cxnId="{DFF0C7F4-281F-3144-9065-1B523DA4CD96}">
      <dgm:prSet/>
      <dgm:spPr/>
      <dgm:t>
        <a:bodyPr/>
        <a:lstStyle/>
        <a:p>
          <a:endParaRPr lang="en-US"/>
        </a:p>
      </dgm:t>
    </dgm:pt>
    <dgm:pt modelId="{E4AC53E1-DAFD-8948-8EEA-F11E3870800F}" type="sibTrans" cxnId="{DFF0C7F4-281F-3144-9065-1B523DA4CD96}">
      <dgm:prSet/>
      <dgm:spPr/>
      <dgm:t>
        <a:bodyPr/>
        <a:lstStyle/>
        <a:p>
          <a:r>
            <a:rPr lang="en-US" dirty="0" smtClean="0"/>
            <a:t>system binaries</a:t>
          </a:r>
          <a:endParaRPr lang="en-US" dirty="0"/>
        </a:p>
      </dgm:t>
    </dgm:pt>
    <dgm:pt modelId="{F703F475-1771-6A4D-B303-7AE0F9D5EDD1}">
      <dgm:prSet phldrT="[Text]"/>
      <dgm:spPr/>
      <dgm:t>
        <a:bodyPr/>
        <a:lstStyle/>
        <a:p>
          <a:r>
            <a:rPr lang="en-US" dirty="0" smtClean="0"/>
            <a:t>/home</a:t>
          </a:r>
          <a:endParaRPr lang="en-US" dirty="0"/>
        </a:p>
      </dgm:t>
    </dgm:pt>
    <dgm:pt modelId="{04FA3BBF-D2D1-A948-AF63-6E23F2850414}" type="parTrans" cxnId="{691A7029-0863-054A-8C44-F46967922C60}">
      <dgm:prSet/>
      <dgm:spPr/>
      <dgm:t>
        <a:bodyPr/>
        <a:lstStyle/>
        <a:p>
          <a:endParaRPr lang="en-US"/>
        </a:p>
      </dgm:t>
    </dgm:pt>
    <dgm:pt modelId="{18D45855-A3F5-4945-B97C-695012BCE548}" type="sibTrans" cxnId="{691A7029-0863-054A-8C44-F46967922C60}">
      <dgm:prSet/>
      <dgm:spPr/>
      <dgm:t>
        <a:bodyPr/>
        <a:lstStyle/>
        <a:p>
          <a:r>
            <a:rPr lang="en-US" dirty="0" smtClean="0"/>
            <a:t>user directories</a:t>
          </a:r>
          <a:endParaRPr lang="en-US" dirty="0"/>
        </a:p>
      </dgm:t>
    </dgm:pt>
    <dgm:pt modelId="{A8B60E3D-C58D-1E42-8C0A-93B85C3D42A5}">
      <dgm:prSet phldrT="[Text]"/>
      <dgm:spPr/>
      <dgm:t>
        <a:bodyPr/>
        <a:lstStyle/>
        <a:p>
          <a:r>
            <a:rPr lang="en-US" dirty="0" smtClean="0"/>
            <a:t>/</a:t>
          </a:r>
          <a:r>
            <a:rPr lang="en-US" dirty="0" err="1" smtClean="0"/>
            <a:t>mnt</a:t>
          </a:r>
          <a:endParaRPr lang="en-US" dirty="0"/>
        </a:p>
      </dgm:t>
    </dgm:pt>
    <dgm:pt modelId="{32195AB9-62A9-F049-8680-B8B81EB27890}" type="parTrans" cxnId="{0453FD8D-9FEF-F244-B763-9A8185FFEF2C}">
      <dgm:prSet/>
      <dgm:spPr/>
      <dgm:t>
        <a:bodyPr/>
        <a:lstStyle/>
        <a:p>
          <a:endParaRPr lang="en-US"/>
        </a:p>
      </dgm:t>
    </dgm:pt>
    <dgm:pt modelId="{36A83B56-5FED-F742-A639-8B1896BF903F}" type="sibTrans" cxnId="{0453FD8D-9FEF-F244-B763-9A8185FFEF2C}">
      <dgm:prSet/>
      <dgm:spPr/>
      <dgm:t>
        <a:bodyPr/>
        <a:lstStyle/>
        <a:p>
          <a:r>
            <a:rPr lang="en-US" dirty="0" smtClean="0"/>
            <a:t>network drives</a:t>
          </a:r>
          <a:endParaRPr lang="en-US" dirty="0"/>
        </a:p>
      </dgm:t>
    </dgm:pt>
    <dgm:pt modelId="{159AEF70-102B-864F-838D-68E945E99765}">
      <dgm:prSet phldrT="[Text]"/>
      <dgm:spPr/>
      <dgm:t>
        <a:bodyPr/>
        <a:lstStyle/>
        <a:p>
          <a:r>
            <a:rPr lang="en-US" dirty="0" smtClean="0"/>
            <a:t>/</a:t>
          </a:r>
          <a:r>
            <a:rPr lang="en-US" dirty="0" err="1" smtClean="0"/>
            <a:t>usr</a:t>
          </a:r>
          <a:r>
            <a:rPr lang="en-US" dirty="0" smtClean="0"/>
            <a:t>/bin</a:t>
          </a:r>
          <a:endParaRPr lang="en-US" dirty="0"/>
        </a:p>
      </dgm:t>
    </dgm:pt>
    <dgm:pt modelId="{7AA3DA55-A6E0-0549-B3CA-D52FEF8B1155}" type="parTrans" cxnId="{0CF83476-6E32-F341-89F0-6A9DF237F6B5}">
      <dgm:prSet/>
      <dgm:spPr/>
      <dgm:t>
        <a:bodyPr/>
        <a:lstStyle/>
        <a:p>
          <a:endParaRPr lang="en-US"/>
        </a:p>
      </dgm:t>
    </dgm:pt>
    <dgm:pt modelId="{958AA3B1-F2BD-414D-A2E9-E9CA146B0D02}" type="sibTrans" cxnId="{0CF83476-6E32-F341-89F0-6A9DF237F6B5}">
      <dgm:prSet/>
      <dgm:spPr/>
      <dgm:t>
        <a:bodyPr/>
        <a:lstStyle/>
        <a:p>
          <a:r>
            <a:rPr lang="en-US" dirty="0" smtClean="0"/>
            <a:t>other binaries</a:t>
          </a:r>
          <a:endParaRPr lang="en-US" dirty="0"/>
        </a:p>
      </dgm:t>
    </dgm:pt>
    <dgm:pt modelId="{89EE5DD4-EB82-E842-94E1-D4F31103089B}">
      <dgm:prSet phldrT="[Text]"/>
      <dgm:spPr/>
      <dgm:t>
        <a:bodyPr/>
        <a:lstStyle/>
        <a:p>
          <a:r>
            <a:rPr lang="en-US" dirty="0" smtClean="0"/>
            <a:t>/</a:t>
          </a:r>
          <a:r>
            <a:rPr lang="en-US" dirty="0" err="1" smtClean="0"/>
            <a:t>usr</a:t>
          </a:r>
          <a:r>
            <a:rPr lang="en-US" dirty="0" smtClean="0"/>
            <a:t>/local</a:t>
          </a:r>
          <a:endParaRPr lang="en-US" dirty="0"/>
        </a:p>
      </dgm:t>
    </dgm:pt>
    <dgm:pt modelId="{25DFF8A3-FCC5-334F-875E-7182B3A788D0}" type="parTrans" cxnId="{0827F22E-409F-094E-BFF2-74CB984CBDCA}">
      <dgm:prSet/>
      <dgm:spPr/>
      <dgm:t>
        <a:bodyPr/>
        <a:lstStyle/>
        <a:p>
          <a:endParaRPr lang="en-US"/>
        </a:p>
      </dgm:t>
    </dgm:pt>
    <dgm:pt modelId="{EEACFED6-531D-D74D-9CA5-C5CEF6B8599D}" type="sibTrans" cxnId="{0827F22E-409F-094E-BFF2-74CB984CBDCA}">
      <dgm:prSet/>
      <dgm:spPr/>
      <dgm:t>
        <a:bodyPr/>
        <a:lstStyle/>
        <a:p>
          <a:r>
            <a:rPr lang="en-US" dirty="0" smtClean="0"/>
            <a:t>installed packages</a:t>
          </a:r>
          <a:endParaRPr lang="en-US" dirty="0"/>
        </a:p>
      </dgm:t>
    </dgm:pt>
    <dgm:pt modelId="{67BD48AE-8CE3-C54D-8DAF-C801A606E92D}">
      <dgm:prSet phldrT="[Text]"/>
      <dgm:spPr/>
      <dgm:t>
        <a:bodyPr/>
        <a:lstStyle/>
        <a:p>
          <a:r>
            <a:rPr lang="en-US" dirty="0" smtClean="0"/>
            <a:t>/</a:t>
          </a:r>
          <a:r>
            <a:rPr lang="en-US" dirty="0" err="1" smtClean="0"/>
            <a:t>usr</a:t>
          </a:r>
          <a:r>
            <a:rPr lang="en-US" dirty="0" smtClean="0"/>
            <a:t>/local/bin</a:t>
          </a:r>
          <a:endParaRPr lang="en-US" dirty="0"/>
        </a:p>
      </dgm:t>
    </dgm:pt>
    <dgm:pt modelId="{34729801-CC5C-4742-A63A-CFCFDFA95FD2}" type="parTrans" cxnId="{89695094-EA0A-7D45-A4AA-72698DB66099}">
      <dgm:prSet/>
      <dgm:spPr/>
      <dgm:t>
        <a:bodyPr/>
        <a:lstStyle/>
        <a:p>
          <a:endParaRPr lang="en-US"/>
        </a:p>
      </dgm:t>
    </dgm:pt>
    <dgm:pt modelId="{FDE9A9EB-4F4F-5A4F-A380-84530E146D0E}" type="sibTrans" cxnId="{89695094-EA0A-7D45-A4AA-72698DB66099}">
      <dgm:prSet/>
      <dgm:spPr/>
      <dgm:t>
        <a:bodyPr/>
        <a:lstStyle/>
        <a:p>
          <a:r>
            <a:rPr lang="en-US" dirty="0" smtClean="0"/>
            <a:t>installed binaries</a:t>
          </a:r>
          <a:endParaRPr lang="en-US" dirty="0"/>
        </a:p>
      </dgm:t>
    </dgm:pt>
    <dgm:pt modelId="{8E5C0665-8E39-1F4C-B2FD-E5442F799C31}">
      <dgm:prSet phldrT="[Text]"/>
      <dgm:spPr/>
      <dgm:t>
        <a:bodyPr/>
        <a:lstStyle/>
        <a:p>
          <a:r>
            <a:rPr lang="en-US" dirty="0" smtClean="0"/>
            <a:t>/</a:t>
          </a:r>
          <a:r>
            <a:rPr lang="en-US" dirty="0" err="1" smtClean="0"/>
            <a:t>var</a:t>
          </a:r>
          <a:r>
            <a:rPr lang="en-US" dirty="0" smtClean="0"/>
            <a:t>/</a:t>
          </a:r>
          <a:r>
            <a:rPr lang="en-US" dirty="0" err="1" smtClean="0"/>
            <a:t>tmp</a:t>
          </a:r>
          <a:endParaRPr lang="en-US" dirty="0"/>
        </a:p>
      </dgm:t>
    </dgm:pt>
    <dgm:pt modelId="{6F24689E-1D3A-8A4E-A349-D604FA7636AD}" type="parTrans" cxnId="{9A54E38F-144A-134B-9D11-DB2CE2E9DAE0}">
      <dgm:prSet/>
      <dgm:spPr/>
      <dgm:t>
        <a:bodyPr/>
        <a:lstStyle/>
        <a:p>
          <a:endParaRPr lang="en-US"/>
        </a:p>
      </dgm:t>
    </dgm:pt>
    <dgm:pt modelId="{332942A7-F3F6-6C44-B12A-DB4FA19A535C}" type="sibTrans" cxnId="{9A54E38F-144A-134B-9D11-DB2CE2E9DAE0}">
      <dgm:prSet/>
      <dgm:spPr/>
      <dgm:t>
        <a:bodyPr/>
        <a:lstStyle/>
        <a:p>
          <a:r>
            <a:rPr lang="en-US" dirty="0" smtClean="0"/>
            <a:t>program caches</a:t>
          </a:r>
          <a:endParaRPr lang="en-US" dirty="0"/>
        </a:p>
      </dgm:t>
    </dgm:pt>
    <dgm:pt modelId="{3D1CADF0-C0DE-D142-ADF2-C5D9F1D4E4DD}">
      <dgm:prSet phldrT="[Text]"/>
      <dgm:spPr/>
      <dgm:t>
        <a:bodyPr/>
        <a:lstStyle/>
        <a:p>
          <a:r>
            <a:rPr lang="en-US" dirty="0" smtClean="0"/>
            <a:t>/home/USER1</a:t>
          </a:r>
          <a:endParaRPr lang="en-US" dirty="0"/>
        </a:p>
      </dgm:t>
    </dgm:pt>
    <dgm:pt modelId="{2596DEFB-046F-4744-85D4-F19FCF149437}" type="parTrans" cxnId="{255A8F67-737B-D046-8672-0FDF8AD0B795}">
      <dgm:prSet/>
      <dgm:spPr/>
      <dgm:t>
        <a:bodyPr/>
        <a:lstStyle/>
        <a:p>
          <a:endParaRPr lang="en-US"/>
        </a:p>
      </dgm:t>
    </dgm:pt>
    <dgm:pt modelId="{344AF7F8-9D5E-404D-A140-6319A6BF2BFF}" type="sibTrans" cxnId="{255A8F67-737B-D046-8672-0FDF8AD0B795}">
      <dgm:prSet/>
      <dgm:spPr/>
      <dgm:t>
        <a:bodyPr/>
        <a:lstStyle/>
        <a:p>
          <a:r>
            <a:rPr lang="en-US" dirty="0" smtClean="0"/>
            <a:t>USER1 home</a:t>
          </a:r>
          <a:endParaRPr lang="en-US" dirty="0"/>
        </a:p>
      </dgm:t>
    </dgm:pt>
    <dgm:pt modelId="{6EB4D294-0845-A248-927F-7361BF050B30}">
      <dgm:prSet phldrT="[Text]"/>
      <dgm:spPr/>
      <dgm:t>
        <a:bodyPr/>
        <a:lstStyle/>
        <a:p>
          <a:r>
            <a:rPr lang="en-US" dirty="0" smtClean="0"/>
            <a:t>/home/USER2</a:t>
          </a:r>
          <a:endParaRPr lang="en-US" dirty="0"/>
        </a:p>
      </dgm:t>
    </dgm:pt>
    <dgm:pt modelId="{DBE736EA-1561-AC4E-8436-15EE227CA557}" type="parTrans" cxnId="{340D8905-794B-E743-87B2-5FA2B6364AB8}">
      <dgm:prSet/>
      <dgm:spPr/>
      <dgm:t>
        <a:bodyPr/>
        <a:lstStyle/>
        <a:p>
          <a:endParaRPr lang="en-US"/>
        </a:p>
      </dgm:t>
    </dgm:pt>
    <dgm:pt modelId="{D7CECC2C-BF57-ED47-A466-2427AA321DAB}" type="sibTrans" cxnId="{340D8905-794B-E743-87B2-5FA2B6364AB8}">
      <dgm:prSet/>
      <dgm:spPr/>
      <dgm:t>
        <a:bodyPr/>
        <a:lstStyle/>
        <a:p>
          <a:r>
            <a:rPr lang="en-US" dirty="0" smtClean="0"/>
            <a:t>USER2 home</a:t>
          </a:r>
          <a:endParaRPr lang="en-US" dirty="0"/>
        </a:p>
      </dgm:t>
    </dgm:pt>
    <dgm:pt modelId="{723E6F61-104C-C841-A2FF-7FDB7941F898}" type="pres">
      <dgm:prSet presAssocID="{C917C63E-E731-D645-B9CC-054A6BEF51E7}" presName="hierChild1" presStyleCnt="0">
        <dgm:presLayoutVars>
          <dgm:orgChart val="1"/>
          <dgm:chPref val="1"/>
          <dgm:dir/>
          <dgm:animOne val="branch"/>
          <dgm:animLvl val="lvl"/>
          <dgm:resizeHandles/>
        </dgm:presLayoutVars>
      </dgm:prSet>
      <dgm:spPr/>
      <dgm:t>
        <a:bodyPr/>
        <a:lstStyle/>
        <a:p>
          <a:endParaRPr lang="en-US"/>
        </a:p>
      </dgm:t>
    </dgm:pt>
    <dgm:pt modelId="{D6BC9F98-B209-AB45-9164-79B17DA3488E}" type="pres">
      <dgm:prSet presAssocID="{708F72DA-AB0B-D543-8719-AEB2080A3087}" presName="hierRoot1" presStyleCnt="0">
        <dgm:presLayoutVars>
          <dgm:hierBranch val="init"/>
        </dgm:presLayoutVars>
      </dgm:prSet>
      <dgm:spPr/>
      <dgm:t>
        <a:bodyPr/>
        <a:lstStyle/>
        <a:p>
          <a:endParaRPr lang="en-US"/>
        </a:p>
      </dgm:t>
    </dgm:pt>
    <dgm:pt modelId="{EE3B5ED8-7B6E-9340-A68E-201A7A59022E}" type="pres">
      <dgm:prSet presAssocID="{708F72DA-AB0B-D543-8719-AEB2080A3087}" presName="rootComposite1" presStyleCnt="0"/>
      <dgm:spPr/>
      <dgm:t>
        <a:bodyPr/>
        <a:lstStyle/>
        <a:p>
          <a:endParaRPr lang="en-US"/>
        </a:p>
      </dgm:t>
    </dgm:pt>
    <dgm:pt modelId="{D04F479E-C22E-074F-87A0-D4D8327DCA92}" type="pres">
      <dgm:prSet presAssocID="{708F72DA-AB0B-D543-8719-AEB2080A3087}" presName="rootText1" presStyleLbl="node0" presStyleIdx="0" presStyleCnt="1">
        <dgm:presLayoutVars>
          <dgm:chMax/>
          <dgm:chPref val="3"/>
        </dgm:presLayoutVars>
      </dgm:prSet>
      <dgm:spPr/>
      <dgm:t>
        <a:bodyPr/>
        <a:lstStyle/>
        <a:p>
          <a:endParaRPr lang="en-US"/>
        </a:p>
      </dgm:t>
    </dgm:pt>
    <dgm:pt modelId="{1BC63A4F-A066-1044-B2F2-985E6B5DA9E9}" type="pres">
      <dgm:prSet presAssocID="{708F72DA-AB0B-D543-8719-AEB2080A3087}" presName="titleText1" presStyleLbl="fgAcc0" presStyleIdx="0" presStyleCnt="1">
        <dgm:presLayoutVars>
          <dgm:chMax val="0"/>
          <dgm:chPref val="0"/>
        </dgm:presLayoutVars>
      </dgm:prSet>
      <dgm:spPr/>
      <dgm:t>
        <a:bodyPr/>
        <a:lstStyle/>
        <a:p>
          <a:endParaRPr lang="en-US"/>
        </a:p>
      </dgm:t>
    </dgm:pt>
    <dgm:pt modelId="{B3079B18-2D2F-F044-8BEF-4645719BBC51}" type="pres">
      <dgm:prSet presAssocID="{708F72DA-AB0B-D543-8719-AEB2080A3087}" presName="rootConnector1" presStyleLbl="node1" presStyleIdx="0" presStyleCnt="13"/>
      <dgm:spPr/>
      <dgm:t>
        <a:bodyPr/>
        <a:lstStyle/>
        <a:p>
          <a:endParaRPr lang="en-US"/>
        </a:p>
      </dgm:t>
    </dgm:pt>
    <dgm:pt modelId="{656A828C-6FBF-384D-B4EE-DF4793174C79}" type="pres">
      <dgm:prSet presAssocID="{708F72DA-AB0B-D543-8719-AEB2080A3087}" presName="hierChild2" presStyleCnt="0"/>
      <dgm:spPr/>
      <dgm:t>
        <a:bodyPr/>
        <a:lstStyle/>
        <a:p>
          <a:endParaRPr lang="en-US"/>
        </a:p>
      </dgm:t>
    </dgm:pt>
    <dgm:pt modelId="{6BA28945-69B0-3C4A-B69F-1E1E77B4D5E5}" type="pres">
      <dgm:prSet presAssocID="{6882DD56-356B-3245-9902-40756D804E63}" presName="Name37" presStyleLbl="parChTrans1D2" presStyleIdx="0" presStyleCnt="7"/>
      <dgm:spPr/>
      <dgm:t>
        <a:bodyPr/>
        <a:lstStyle/>
        <a:p>
          <a:endParaRPr lang="en-US"/>
        </a:p>
      </dgm:t>
    </dgm:pt>
    <dgm:pt modelId="{3B5AAE14-1510-6F4A-A790-90D9A5ECEDD1}" type="pres">
      <dgm:prSet presAssocID="{C206FC17-AF93-B54A-8A5A-542464E60EB8}" presName="hierRoot2" presStyleCnt="0">
        <dgm:presLayoutVars>
          <dgm:hierBranch val="init"/>
        </dgm:presLayoutVars>
      </dgm:prSet>
      <dgm:spPr/>
      <dgm:t>
        <a:bodyPr/>
        <a:lstStyle/>
        <a:p>
          <a:endParaRPr lang="en-US"/>
        </a:p>
      </dgm:t>
    </dgm:pt>
    <dgm:pt modelId="{0F82A3C9-9354-8D40-BF93-B475C9EAD96D}" type="pres">
      <dgm:prSet presAssocID="{C206FC17-AF93-B54A-8A5A-542464E60EB8}" presName="rootComposite" presStyleCnt="0"/>
      <dgm:spPr/>
      <dgm:t>
        <a:bodyPr/>
        <a:lstStyle/>
        <a:p>
          <a:endParaRPr lang="en-US"/>
        </a:p>
      </dgm:t>
    </dgm:pt>
    <dgm:pt modelId="{A09F7113-969D-4446-B106-A780A009D603}" type="pres">
      <dgm:prSet presAssocID="{C206FC17-AF93-B54A-8A5A-542464E60EB8}" presName="rootText" presStyleLbl="node1" presStyleIdx="0" presStyleCnt="13">
        <dgm:presLayoutVars>
          <dgm:chMax/>
          <dgm:chPref val="3"/>
        </dgm:presLayoutVars>
      </dgm:prSet>
      <dgm:spPr/>
      <dgm:t>
        <a:bodyPr/>
        <a:lstStyle/>
        <a:p>
          <a:endParaRPr lang="en-US"/>
        </a:p>
      </dgm:t>
    </dgm:pt>
    <dgm:pt modelId="{E76BD908-B4D4-1E44-B766-39FB623B7F4A}" type="pres">
      <dgm:prSet presAssocID="{C206FC17-AF93-B54A-8A5A-542464E60EB8}" presName="titleText2" presStyleLbl="fgAcc1" presStyleIdx="0" presStyleCnt="13">
        <dgm:presLayoutVars>
          <dgm:chMax val="0"/>
          <dgm:chPref val="0"/>
        </dgm:presLayoutVars>
      </dgm:prSet>
      <dgm:spPr/>
      <dgm:t>
        <a:bodyPr/>
        <a:lstStyle/>
        <a:p>
          <a:endParaRPr lang="en-US"/>
        </a:p>
      </dgm:t>
    </dgm:pt>
    <dgm:pt modelId="{2C7170D6-A021-4244-A598-D171964F96DE}" type="pres">
      <dgm:prSet presAssocID="{C206FC17-AF93-B54A-8A5A-542464E60EB8}" presName="rootConnector" presStyleLbl="node2" presStyleIdx="0" presStyleCnt="0"/>
      <dgm:spPr/>
      <dgm:t>
        <a:bodyPr/>
        <a:lstStyle/>
        <a:p>
          <a:endParaRPr lang="en-US"/>
        </a:p>
      </dgm:t>
    </dgm:pt>
    <dgm:pt modelId="{AF85B597-6A53-804F-ADB0-E6CF0683A573}" type="pres">
      <dgm:prSet presAssocID="{C206FC17-AF93-B54A-8A5A-542464E60EB8}" presName="hierChild4" presStyleCnt="0"/>
      <dgm:spPr/>
      <dgm:t>
        <a:bodyPr/>
        <a:lstStyle/>
        <a:p>
          <a:endParaRPr lang="en-US"/>
        </a:p>
      </dgm:t>
    </dgm:pt>
    <dgm:pt modelId="{254C837D-A275-AE4A-AB0D-3D365AAD9701}" type="pres">
      <dgm:prSet presAssocID="{C206FC17-AF93-B54A-8A5A-542464E60EB8}" presName="hierChild5" presStyleCnt="0"/>
      <dgm:spPr/>
      <dgm:t>
        <a:bodyPr/>
        <a:lstStyle/>
        <a:p>
          <a:endParaRPr lang="en-US"/>
        </a:p>
      </dgm:t>
    </dgm:pt>
    <dgm:pt modelId="{C096BEEB-2045-8142-8511-CDC1D197D2D7}" type="pres">
      <dgm:prSet presAssocID="{A3185362-EFAC-F943-AC85-CE216B754D20}" presName="Name37" presStyleLbl="parChTrans1D2" presStyleIdx="1" presStyleCnt="7"/>
      <dgm:spPr/>
      <dgm:t>
        <a:bodyPr/>
        <a:lstStyle/>
        <a:p>
          <a:endParaRPr lang="en-US"/>
        </a:p>
      </dgm:t>
    </dgm:pt>
    <dgm:pt modelId="{DE9FC670-322D-A049-A1BC-9B0AD1924900}" type="pres">
      <dgm:prSet presAssocID="{9DBADA82-E6D8-5A46-B526-964740C0E000}" presName="hierRoot2" presStyleCnt="0">
        <dgm:presLayoutVars>
          <dgm:hierBranch val="init"/>
        </dgm:presLayoutVars>
      </dgm:prSet>
      <dgm:spPr/>
      <dgm:t>
        <a:bodyPr/>
        <a:lstStyle/>
        <a:p>
          <a:endParaRPr lang="en-US"/>
        </a:p>
      </dgm:t>
    </dgm:pt>
    <dgm:pt modelId="{4CE1FA7A-4546-9247-AD39-905ED041023B}" type="pres">
      <dgm:prSet presAssocID="{9DBADA82-E6D8-5A46-B526-964740C0E000}" presName="rootComposite" presStyleCnt="0"/>
      <dgm:spPr/>
      <dgm:t>
        <a:bodyPr/>
        <a:lstStyle/>
        <a:p>
          <a:endParaRPr lang="en-US"/>
        </a:p>
      </dgm:t>
    </dgm:pt>
    <dgm:pt modelId="{32A20F38-8F0C-A645-A7CE-42DAB47A33FE}" type="pres">
      <dgm:prSet presAssocID="{9DBADA82-E6D8-5A46-B526-964740C0E000}" presName="rootText" presStyleLbl="node1" presStyleIdx="1" presStyleCnt="13">
        <dgm:presLayoutVars>
          <dgm:chMax/>
          <dgm:chPref val="3"/>
        </dgm:presLayoutVars>
      </dgm:prSet>
      <dgm:spPr/>
      <dgm:t>
        <a:bodyPr/>
        <a:lstStyle/>
        <a:p>
          <a:endParaRPr lang="en-US"/>
        </a:p>
      </dgm:t>
    </dgm:pt>
    <dgm:pt modelId="{C76AAD1C-0CCA-0545-B447-1914060D366A}" type="pres">
      <dgm:prSet presAssocID="{9DBADA82-E6D8-5A46-B526-964740C0E000}" presName="titleText2" presStyleLbl="fgAcc1" presStyleIdx="1" presStyleCnt="13">
        <dgm:presLayoutVars>
          <dgm:chMax val="0"/>
          <dgm:chPref val="0"/>
        </dgm:presLayoutVars>
      </dgm:prSet>
      <dgm:spPr/>
      <dgm:t>
        <a:bodyPr/>
        <a:lstStyle/>
        <a:p>
          <a:endParaRPr lang="en-US"/>
        </a:p>
      </dgm:t>
    </dgm:pt>
    <dgm:pt modelId="{8134B551-50B8-AF4D-9999-C73FF42C72BC}" type="pres">
      <dgm:prSet presAssocID="{9DBADA82-E6D8-5A46-B526-964740C0E000}" presName="rootConnector" presStyleLbl="node2" presStyleIdx="0" presStyleCnt="0"/>
      <dgm:spPr/>
      <dgm:t>
        <a:bodyPr/>
        <a:lstStyle/>
        <a:p>
          <a:endParaRPr lang="en-US"/>
        </a:p>
      </dgm:t>
    </dgm:pt>
    <dgm:pt modelId="{84DF6695-E4A6-934E-A327-5F8607D208D7}" type="pres">
      <dgm:prSet presAssocID="{9DBADA82-E6D8-5A46-B526-964740C0E000}" presName="hierChild4" presStyleCnt="0"/>
      <dgm:spPr/>
      <dgm:t>
        <a:bodyPr/>
        <a:lstStyle/>
        <a:p>
          <a:endParaRPr lang="en-US"/>
        </a:p>
      </dgm:t>
    </dgm:pt>
    <dgm:pt modelId="{77C9767E-25C1-0143-99A5-8394DE8ADFEC}" type="pres">
      <dgm:prSet presAssocID="{9DBADA82-E6D8-5A46-B526-964740C0E000}" presName="hierChild5" presStyleCnt="0"/>
      <dgm:spPr/>
      <dgm:t>
        <a:bodyPr/>
        <a:lstStyle/>
        <a:p>
          <a:endParaRPr lang="en-US"/>
        </a:p>
      </dgm:t>
    </dgm:pt>
    <dgm:pt modelId="{4759B2CE-AF20-7F48-B19C-F4E5745F462F}" type="pres">
      <dgm:prSet presAssocID="{04FA3BBF-D2D1-A948-AF63-6E23F2850414}" presName="Name37" presStyleLbl="parChTrans1D2" presStyleIdx="2" presStyleCnt="7"/>
      <dgm:spPr/>
      <dgm:t>
        <a:bodyPr/>
        <a:lstStyle/>
        <a:p>
          <a:endParaRPr lang="en-US"/>
        </a:p>
      </dgm:t>
    </dgm:pt>
    <dgm:pt modelId="{749770B1-2961-2C4C-B842-367044A6A91E}" type="pres">
      <dgm:prSet presAssocID="{F703F475-1771-6A4D-B303-7AE0F9D5EDD1}" presName="hierRoot2" presStyleCnt="0">
        <dgm:presLayoutVars>
          <dgm:hierBranch val="init"/>
        </dgm:presLayoutVars>
      </dgm:prSet>
      <dgm:spPr/>
      <dgm:t>
        <a:bodyPr/>
        <a:lstStyle/>
        <a:p>
          <a:endParaRPr lang="en-US"/>
        </a:p>
      </dgm:t>
    </dgm:pt>
    <dgm:pt modelId="{7B51401C-150C-3845-B56F-AFF929F594E8}" type="pres">
      <dgm:prSet presAssocID="{F703F475-1771-6A4D-B303-7AE0F9D5EDD1}" presName="rootComposite" presStyleCnt="0"/>
      <dgm:spPr/>
      <dgm:t>
        <a:bodyPr/>
        <a:lstStyle/>
        <a:p>
          <a:endParaRPr lang="en-US"/>
        </a:p>
      </dgm:t>
    </dgm:pt>
    <dgm:pt modelId="{886ED37E-0A74-AC4A-8AA7-50FD2E4A2504}" type="pres">
      <dgm:prSet presAssocID="{F703F475-1771-6A4D-B303-7AE0F9D5EDD1}" presName="rootText" presStyleLbl="node1" presStyleIdx="2" presStyleCnt="13">
        <dgm:presLayoutVars>
          <dgm:chMax/>
          <dgm:chPref val="3"/>
        </dgm:presLayoutVars>
      </dgm:prSet>
      <dgm:spPr/>
      <dgm:t>
        <a:bodyPr/>
        <a:lstStyle/>
        <a:p>
          <a:endParaRPr lang="en-US"/>
        </a:p>
      </dgm:t>
    </dgm:pt>
    <dgm:pt modelId="{572ACFEE-357E-8F42-AB8F-B1B49F96B1A0}" type="pres">
      <dgm:prSet presAssocID="{F703F475-1771-6A4D-B303-7AE0F9D5EDD1}" presName="titleText2" presStyleLbl="fgAcc1" presStyleIdx="2" presStyleCnt="13">
        <dgm:presLayoutVars>
          <dgm:chMax val="0"/>
          <dgm:chPref val="0"/>
        </dgm:presLayoutVars>
      </dgm:prSet>
      <dgm:spPr/>
      <dgm:t>
        <a:bodyPr/>
        <a:lstStyle/>
        <a:p>
          <a:endParaRPr lang="en-US"/>
        </a:p>
      </dgm:t>
    </dgm:pt>
    <dgm:pt modelId="{6234281C-070D-B543-A66D-222FAD5FA36B}" type="pres">
      <dgm:prSet presAssocID="{F703F475-1771-6A4D-B303-7AE0F9D5EDD1}" presName="rootConnector" presStyleLbl="node2" presStyleIdx="0" presStyleCnt="0"/>
      <dgm:spPr/>
      <dgm:t>
        <a:bodyPr/>
        <a:lstStyle/>
        <a:p>
          <a:endParaRPr lang="en-US"/>
        </a:p>
      </dgm:t>
    </dgm:pt>
    <dgm:pt modelId="{AC53A855-4109-204C-A301-4DFC4E99CE93}" type="pres">
      <dgm:prSet presAssocID="{F703F475-1771-6A4D-B303-7AE0F9D5EDD1}" presName="hierChild4" presStyleCnt="0"/>
      <dgm:spPr/>
      <dgm:t>
        <a:bodyPr/>
        <a:lstStyle/>
        <a:p>
          <a:endParaRPr lang="en-US"/>
        </a:p>
      </dgm:t>
    </dgm:pt>
    <dgm:pt modelId="{86F681A9-9F23-9C4F-B3CD-4F0C4AA8A0D2}" type="pres">
      <dgm:prSet presAssocID="{2596DEFB-046F-4744-85D4-F19FCF149437}" presName="Name37" presStyleLbl="parChTrans1D3" presStyleIdx="0" presStyleCnt="5"/>
      <dgm:spPr/>
      <dgm:t>
        <a:bodyPr/>
        <a:lstStyle/>
        <a:p>
          <a:endParaRPr lang="en-US"/>
        </a:p>
      </dgm:t>
    </dgm:pt>
    <dgm:pt modelId="{DB36F207-E22D-1A4F-A81D-71F7B34C4697}" type="pres">
      <dgm:prSet presAssocID="{3D1CADF0-C0DE-D142-ADF2-C5D9F1D4E4DD}" presName="hierRoot2" presStyleCnt="0">
        <dgm:presLayoutVars>
          <dgm:hierBranch val="init"/>
        </dgm:presLayoutVars>
      </dgm:prSet>
      <dgm:spPr/>
      <dgm:t>
        <a:bodyPr/>
        <a:lstStyle/>
        <a:p>
          <a:endParaRPr lang="en-US"/>
        </a:p>
      </dgm:t>
    </dgm:pt>
    <dgm:pt modelId="{6886596B-1440-A74B-960C-72D2FEA6DA65}" type="pres">
      <dgm:prSet presAssocID="{3D1CADF0-C0DE-D142-ADF2-C5D9F1D4E4DD}" presName="rootComposite" presStyleCnt="0"/>
      <dgm:spPr/>
      <dgm:t>
        <a:bodyPr/>
        <a:lstStyle/>
        <a:p>
          <a:endParaRPr lang="en-US"/>
        </a:p>
      </dgm:t>
    </dgm:pt>
    <dgm:pt modelId="{DD79E9E1-0F23-2B44-B045-D240F28A7DFA}" type="pres">
      <dgm:prSet presAssocID="{3D1CADF0-C0DE-D142-ADF2-C5D9F1D4E4DD}" presName="rootText" presStyleLbl="node1" presStyleIdx="3" presStyleCnt="13" custScaleX="127496">
        <dgm:presLayoutVars>
          <dgm:chMax/>
          <dgm:chPref val="3"/>
        </dgm:presLayoutVars>
      </dgm:prSet>
      <dgm:spPr/>
      <dgm:t>
        <a:bodyPr/>
        <a:lstStyle/>
        <a:p>
          <a:endParaRPr lang="en-US"/>
        </a:p>
      </dgm:t>
    </dgm:pt>
    <dgm:pt modelId="{1D3D55D0-64A5-A64E-B61F-5A51FFA882BB}" type="pres">
      <dgm:prSet presAssocID="{3D1CADF0-C0DE-D142-ADF2-C5D9F1D4E4DD}" presName="titleText2" presStyleLbl="fgAcc1" presStyleIdx="3" presStyleCnt="13" custScaleX="120275" custScaleY="103658">
        <dgm:presLayoutVars>
          <dgm:chMax val="0"/>
          <dgm:chPref val="0"/>
        </dgm:presLayoutVars>
      </dgm:prSet>
      <dgm:spPr/>
      <dgm:t>
        <a:bodyPr/>
        <a:lstStyle/>
        <a:p>
          <a:endParaRPr lang="en-US"/>
        </a:p>
      </dgm:t>
    </dgm:pt>
    <dgm:pt modelId="{D75A0B5B-857E-6740-B7A7-84B75E3D9D41}" type="pres">
      <dgm:prSet presAssocID="{3D1CADF0-C0DE-D142-ADF2-C5D9F1D4E4DD}" presName="rootConnector" presStyleLbl="node3" presStyleIdx="0" presStyleCnt="0"/>
      <dgm:spPr/>
      <dgm:t>
        <a:bodyPr/>
        <a:lstStyle/>
        <a:p>
          <a:endParaRPr lang="en-US"/>
        </a:p>
      </dgm:t>
    </dgm:pt>
    <dgm:pt modelId="{7B1E56B8-5FE6-BC48-A5CC-698694AAC75A}" type="pres">
      <dgm:prSet presAssocID="{3D1CADF0-C0DE-D142-ADF2-C5D9F1D4E4DD}" presName="hierChild4" presStyleCnt="0"/>
      <dgm:spPr/>
      <dgm:t>
        <a:bodyPr/>
        <a:lstStyle/>
        <a:p>
          <a:endParaRPr lang="en-US"/>
        </a:p>
      </dgm:t>
    </dgm:pt>
    <dgm:pt modelId="{C43C8F69-8182-4846-8990-FB312E2599BD}" type="pres">
      <dgm:prSet presAssocID="{3D1CADF0-C0DE-D142-ADF2-C5D9F1D4E4DD}" presName="hierChild5" presStyleCnt="0"/>
      <dgm:spPr/>
      <dgm:t>
        <a:bodyPr/>
        <a:lstStyle/>
        <a:p>
          <a:endParaRPr lang="en-US"/>
        </a:p>
      </dgm:t>
    </dgm:pt>
    <dgm:pt modelId="{8C5E00D5-834F-164B-8FAC-65A88AF992E3}" type="pres">
      <dgm:prSet presAssocID="{DBE736EA-1561-AC4E-8436-15EE227CA557}" presName="Name37" presStyleLbl="parChTrans1D3" presStyleIdx="1" presStyleCnt="5"/>
      <dgm:spPr/>
      <dgm:t>
        <a:bodyPr/>
        <a:lstStyle/>
        <a:p>
          <a:endParaRPr lang="en-US"/>
        </a:p>
      </dgm:t>
    </dgm:pt>
    <dgm:pt modelId="{FF5AE7AC-2FD7-6249-B41B-6E46A8B84732}" type="pres">
      <dgm:prSet presAssocID="{6EB4D294-0845-A248-927F-7361BF050B30}" presName="hierRoot2" presStyleCnt="0">
        <dgm:presLayoutVars>
          <dgm:hierBranch val="init"/>
        </dgm:presLayoutVars>
      </dgm:prSet>
      <dgm:spPr/>
      <dgm:t>
        <a:bodyPr/>
        <a:lstStyle/>
        <a:p>
          <a:endParaRPr lang="en-US"/>
        </a:p>
      </dgm:t>
    </dgm:pt>
    <dgm:pt modelId="{88C5B9FA-744D-144B-99FF-1AE4D733F78D}" type="pres">
      <dgm:prSet presAssocID="{6EB4D294-0845-A248-927F-7361BF050B30}" presName="rootComposite" presStyleCnt="0"/>
      <dgm:spPr/>
      <dgm:t>
        <a:bodyPr/>
        <a:lstStyle/>
        <a:p>
          <a:endParaRPr lang="en-US"/>
        </a:p>
      </dgm:t>
    </dgm:pt>
    <dgm:pt modelId="{6138EBF6-F4E0-2248-B2D2-3EC55ABAC02F}" type="pres">
      <dgm:prSet presAssocID="{6EB4D294-0845-A248-927F-7361BF050B30}" presName="rootText" presStyleLbl="node1" presStyleIdx="4" presStyleCnt="13" custScaleX="123461">
        <dgm:presLayoutVars>
          <dgm:chMax/>
          <dgm:chPref val="3"/>
        </dgm:presLayoutVars>
      </dgm:prSet>
      <dgm:spPr/>
      <dgm:t>
        <a:bodyPr/>
        <a:lstStyle/>
        <a:p>
          <a:endParaRPr lang="en-US"/>
        </a:p>
      </dgm:t>
    </dgm:pt>
    <dgm:pt modelId="{1103CC53-36CC-3946-ABF6-6D50DFE5FF98}" type="pres">
      <dgm:prSet presAssocID="{6EB4D294-0845-A248-927F-7361BF050B30}" presName="titleText2" presStyleLbl="fgAcc1" presStyleIdx="4" presStyleCnt="13" custScaleX="113881" custScaleY="103658">
        <dgm:presLayoutVars>
          <dgm:chMax val="0"/>
          <dgm:chPref val="0"/>
        </dgm:presLayoutVars>
      </dgm:prSet>
      <dgm:spPr/>
      <dgm:t>
        <a:bodyPr/>
        <a:lstStyle/>
        <a:p>
          <a:endParaRPr lang="en-US"/>
        </a:p>
      </dgm:t>
    </dgm:pt>
    <dgm:pt modelId="{AC4A5312-37F0-D646-A0B9-B015607B48FC}" type="pres">
      <dgm:prSet presAssocID="{6EB4D294-0845-A248-927F-7361BF050B30}" presName="rootConnector" presStyleLbl="node3" presStyleIdx="0" presStyleCnt="0"/>
      <dgm:spPr/>
      <dgm:t>
        <a:bodyPr/>
        <a:lstStyle/>
        <a:p>
          <a:endParaRPr lang="en-US"/>
        </a:p>
      </dgm:t>
    </dgm:pt>
    <dgm:pt modelId="{32649A11-9B0B-6749-8E5E-C9525BE1709D}" type="pres">
      <dgm:prSet presAssocID="{6EB4D294-0845-A248-927F-7361BF050B30}" presName="hierChild4" presStyleCnt="0"/>
      <dgm:spPr/>
      <dgm:t>
        <a:bodyPr/>
        <a:lstStyle/>
        <a:p>
          <a:endParaRPr lang="en-US"/>
        </a:p>
      </dgm:t>
    </dgm:pt>
    <dgm:pt modelId="{5289EFD2-EFFC-8D45-810B-16CDCA23CE8B}" type="pres">
      <dgm:prSet presAssocID="{6EB4D294-0845-A248-927F-7361BF050B30}" presName="hierChild5" presStyleCnt="0"/>
      <dgm:spPr/>
      <dgm:t>
        <a:bodyPr/>
        <a:lstStyle/>
        <a:p>
          <a:endParaRPr lang="en-US"/>
        </a:p>
      </dgm:t>
    </dgm:pt>
    <dgm:pt modelId="{AA917FF2-0488-9649-B81F-3C0E47D095BD}" type="pres">
      <dgm:prSet presAssocID="{F703F475-1771-6A4D-B303-7AE0F9D5EDD1}" presName="hierChild5" presStyleCnt="0"/>
      <dgm:spPr/>
      <dgm:t>
        <a:bodyPr/>
        <a:lstStyle/>
        <a:p>
          <a:endParaRPr lang="en-US"/>
        </a:p>
      </dgm:t>
    </dgm:pt>
    <dgm:pt modelId="{D866A923-CFE3-C745-853D-1BCC0427F37B}" type="pres">
      <dgm:prSet presAssocID="{32195AB9-62A9-F049-8680-B8B81EB27890}" presName="Name37" presStyleLbl="parChTrans1D2" presStyleIdx="3" presStyleCnt="7"/>
      <dgm:spPr/>
      <dgm:t>
        <a:bodyPr/>
        <a:lstStyle/>
        <a:p>
          <a:endParaRPr lang="en-US"/>
        </a:p>
      </dgm:t>
    </dgm:pt>
    <dgm:pt modelId="{F1B7769A-1B45-5C49-A477-FAC14DD46E7D}" type="pres">
      <dgm:prSet presAssocID="{A8B60E3D-C58D-1E42-8C0A-93B85C3D42A5}" presName="hierRoot2" presStyleCnt="0">
        <dgm:presLayoutVars>
          <dgm:hierBranch val="init"/>
        </dgm:presLayoutVars>
      </dgm:prSet>
      <dgm:spPr/>
      <dgm:t>
        <a:bodyPr/>
        <a:lstStyle/>
        <a:p>
          <a:endParaRPr lang="en-US"/>
        </a:p>
      </dgm:t>
    </dgm:pt>
    <dgm:pt modelId="{A5878FAE-AD94-DB4A-A577-6D91DBC72973}" type="pres">
      <dgm:prSet presAssocID="{A8B60E3D-C58D-1E42-8C0A-93B85C3D42A5}" presName="rootComposite" presStyleCnt="0"/>
      <dgm:spPr/>
      <dgm:t>
        <a:bodyPr/>
        <a:lstStyle/>
        <a:p>
          <a:endParaRPr lang="en-US"/>
        </a:p>
      </dgm:t>
    </dgm:pt>
    <dgm:pt modelId="{5666E281-5206-BD4E-A8A6-858BEB237E94}" type="pres">
      <dgm:prSet presAssocID="{A8B60E3D-C58D-1E42-8C0A-93B85C3D42A5}" presName="rootText" presStyleLbl="node1" presStyleIdx="5" presStyleCnt="13">
        <dgm:presLayoutVars>
          <dgm:chMax/>
          <dgm:chPref val="3"/>
        </dgm:presLayoutVars>
      </dgm:prSet>
      <dgm:spPr/>
      <dgm:t>
        <a:bodyPr/>
        <a:lstStyle/>
        <a:p>
          <a:endParaRPr lang="en-US"/>
        </a:p>
      </dgm:t>
    </dgm:pt>
    <dgm:pt modelId="{2C19406A-1E98-CB4F-8AA7-97E8D59B1768}" type="pres">
      <dgm:prSet presAssocID="{A8B60E3D-C58D-1E42-8C0A-93B85C3D42A5}" presName="titleText2" presStyleLbl="fgAcc1" presStyleIdx="5" presStyleCnt="13">
        <dgm:presLayoutVars>
          <dgm:chMax val="0"/>
          <dgm:chPref val="0"/>
        </dgm:presLayoutVars>
      </dgm:prSet>
      <dgm:spPr/>
      <dgm:t>
        <a:bodyPr/>
        <a:lstStyle/>
        <a:p>
          <a:endParaRPr lang="en-US"/>
        </a:p>
      </dgm:t>
    </dgm:pt>
    <dgm:pt modelId="{6B231E94-7F46-6647-A4A9-D418B67B4625}" type="pres">
      <dgm:prSet presAssocID="{A8B60E3D-C58D-1E42-8C0A-93B85C3D42A5}" presName="rootConnector" presStyleLbl="node2" presStyleIdx="0" presStyleCnt="0"/>
      <dgm:spPr/>
      <dgm:t>
        <a:bodyPr/>
        <a:lstStyle/>
        <a:p>
          <a:endParaRPr lang="en-US"/>
        </a:p>
      </dgm:t>
    </dgm:pt>
    <dgm:pt modelId="{9A636C3D-2C7A-7F4D-93A1-4F1E8AECA98F}" type="pres">
      <dgm:prSet presAssocID="{A8B60E3D-C58D-1E42-8C0A-93B85C3D42A5}" presName="hierChild4" presStyleCnt="0"/>
      <dgm:spPr/>
      <dgm:t>
        <a:bodyPr/>
        <a:lstStyle/>
        <a:p>
          <a:endParaRPr lang="en-US"/>
        </a:p>
      </dgm:t>
    </dgm:pt>
    <dgm:pt modelId="{DB4B49DB-0BD0-0944-9C8F-6BABEFEF9119}" type="pres">
      <dgm:prSet presAssocID="{A8B60E3D-C58D-1E42-8C0A-93B85C3D42A5}" presName="hierChild5" presStyleCnt="0"/>
      <dgm:spPr/>
      <dgm:t>
        <a:bodyPr/>
        <a:lstStyle/>
        <a:p>
          <a:endParaRPr lang="en-US"/>
        </a:p>
      </dgm:t>
    </dgm:pt>
    <dgm:pt modelId="{E7F80EC3-6C81-FD4B-9A1B-DDEFD4B01798}" type="pres">
      <dgm:prSet presAssocID="{AAEB307A-64AB-B644-AA74-11713A10F474}" presName="Name37" presStyleLbl="parChTrans1D2" presStyleIdx="4" presStyleCnt="7"/>
      <dgm:spPr/>
      <dgm:t>
        <a:bodyPr/>
        <a:lstStyle/>
        <a:p>
          <a:endParaRPr lang="en-US"/>
        </a:p>
      </dgm:t>
    </dgm:pt>
    <dgm:pt modelId="{232FD6EB-34F5-6949-84DB-57597CD0DE4B}" type="pres">
      <dgm:prSet presAssocID="{F1E82DEC-E30A-8641-9B3D-42ABCA5029EE}" presName="hierRoot2" presStyleCnt="0">
        <dgm:presLayoutVars>
          <dgm:hierBranch val="init"/>
        </dgm:presLayoutVars>
      </dgm:prSet>
      <dgm:spPr/>
      <dgm:t>
        <a:bodyPr/>
        <a:lstStyle/>
        <a:p>
          <a:endParaRPr lang="en-US"/>
        </a:p>
      </dgm:t>
    </dgm:pt>
    <dgm:pt modelId="{377FC5D9-F6AD-9E4D-8FFC-0A814A20F8A6}" type="pres">
      <dgm:prSet presAssocID="{F1E82DEC-E30A-8641-9B3D-42ABCA5029EE}" presName="rootComposite" presStyleCnt="0"/>
      <dgm:spPr/>
      <dgm:t>
        <a:bodyPr/>
        <a:lstStyle/>
        <a:p>
          <a:endParaRPr lang="en-US"/>
        </a:p>
      </dgm:t>
    </dgm:pt>
    <dgm:pt modelId="{B91833A8-ECE4-D94E-80EA-21710B35ADBA}" type="pres">
      <dgm:prSet presAssocID="{F1E82DEC-E30A-8641-9B3D-42ABCA5029EE}" presName="rootText" presStyleLbl="node1" presStyleIdx="6" presStyleCnt="13">
        <dgm:presLayoutVars>
          <dgm:chMax/>
          <dgm:chPref val="3"/>
        </dgm:presLayoutVars>
      </dgm:prSet>
      <dgm:spPr/>
      <dgm:t>
        <a:bodyPr/>
        <a:lstStyle/>
        <a:p>
          <a:endParaRPr lang="en-US"/>
        </a:p>
      </dgm:t>
    </dgm:pt>
    <dgm:pt modelId="{D84DC708-FA3D-B244-9606-17250DDEA6B9}" type="pres">
      <dgm:prSet presAssocID="{F1E82DEC-E30A-8641-9B3D-42ABCA5029EE}" presName="titleText2" presStyleLbl="fgAcc1" presStyleIdx="6" presStyleCnt="13">
        <dgm:presLayoutVars>
          <dgm:chMax val="0"/>
          <dgm:chPref val="0"/>
        </dgm:presLayoutVars>
      </dgm:prSet>
      <dgm:spPr/>
      <dgm:t>
        <a:bodyPr/>
        <a:lstStyle/>
        <a:p>
          <a:endParaRPr lang="en-US"/>
        </a:p>
      </dgm:t>
    </dgm:pt>
    <dgm:pt modelId="{FA86EB5F-2B46-424D-A4FC-17214A60ED37}" type="pres">
      <dgm:prSet presAssocID="{F1E82DEC-E30A-8641-9B3D-42ABCA5029EE}" presName="rootConnector" presStyleLbl="node2" presStyleIdx="0" presStyleCnt="0"/>
      <dgm:spPr/>
      <dgm:t>
        <a:bodyPr/>
        <a:lstStyle/>
        <a:p>
          <a:endParaRPr lang="en-US"/>
        </a:p>
      </dgm:t>
    </dgm:pt>
    <dgm:pt modelId="{3D9C7605-AA54-7641-B335-3C6FF41922AC}" type="pres">
      <dgm:prSet presAssocID="{F1E82DEC-E30A-8641-9B3D-42ABCA5029EE}" presName="hierChild4" presStyleCnt="0"/>
      <dgm:spPr/>
      <dgm:t>
        <a:bodyPr/>
        <a:lstStyle/>
        <a:p>
          <a:endParaRPr lang="en-US"/>
        </a:p>
      </dgm:t>
    </dgm:pt>
    <dgm:pt modelId="{48D801C5-123D-9942-A699-64F64CB4AD98}" type="pres">
      <dgm:prSet presAssocID="{F1E82DEC-E30A-8641-9B3D-42ABCA5029EE}" presName="hierChild5" presStyleCnt="0"/>
      <dgm:spPr/>
      <dgm:t>
        <a:bodyPr/>
        <a:lstStyle/>
        <a:p>
          <a:endParaRPr lang="en-US"/>
        </a:p>
      </dgm:t>
    </dgm:pt>
    <dgm:pt modelId="{F41713BA-757C-794F-8038-E93801F18A2C}" type="pres">
      <dgm:prSet presAssocID="{C205552F-1C39-C94E-94B1-EC9F6B6EC3B0}" presName="Name37" presStyleLbl="parChTrans1D2" presStyleIdx="5" presStyleCnt="7"/>
      <dgm:spPr/>
      <dgm:t>
        <a:bodyPr/>
        <a:lstStyle/>
        <a:p>
          <a:endParaRPr lang="en-US"/>
        </a:p>
      </dgm:t>
    </dgm:pt>
    <dgm:pt modelId="{FFB125D9-7165-4F4E-B7B5-531F0C7FA40E}" type="pres">
      <dgm:prSet presAssocID="{2D498893-B3B7-6640-8ED5-3EC9AD634C62}" presName="hierRoot2" presStyleCnt="0">
        <dgm:presLayoutVars>
          <dgm:hierBranch val="init"/>
        </dgm:presLayoutVars>
      </dgm:prSet>
      <dgm:spPr/>
      <dgm:t>
        <a:bodyPr/>
        <a:lstStyle/>
        <a:p>
          <a:endParaRPr lang="en-US"/>
        </a:p>
      </dgm:t>
    </dgm:pt>
    <dgm:pt modelId="{5D5AC57E-F091-7A40-BC10-4F404985086C}" type="pres">
      <dgm:prSet presAssocID="{2D498893-B3B7-6640-8ED5-3EC9AD634C62}" presName="rootComposite" presStyleCnt="0"/>
      <dgm:spPr/>
      <dgm:t>
        <a:bodyPr/>
        <a:lstStyle/>
        <a:p>
          <a:endParaRPr lang="en-US"/>
        </a:p>
      </dgm:t>
    </dgm:pt>
    <dgm:pt modelId="{6D7D794E-BBD7-4B4A-8E66-282C2032E7D5}" type="pres">
      <dgm:prSet presAssocID="{2D498893-B3B7-6640-8ED5-3EC9AD634C62}" presName="rootText" presStyleLbl="node1" presStyleIdx="7" presStyleCnt="13">
        <dgm:presLayoutVars>
          <dgm:chMax/>
          <dgm:chPref val="3"/>
        </dgm:presLayoutVars>
      </dgm:prSet>
      <dgm:spPr/>
      <dgm:t>
        <a:bodyPr/>
        <a:lstStyle/>
        <a:p>
          <a:endParaRPr lang="en-US"/>
        </a:p>
      </dgm:t>
    </dgm:pt>
    <dgm:pt modelId="{84292CBC-428B-7741-BBC7-7EFFEC93E046}" type="pres">
      <dgm:prSet presAssocID="{2D498893-B3B7-6640-8ED5-3EC9AD634C62}" presName="titleText2" presStyleLbl="fgAcc1" presStyleIdx="7" presStyleCnt="13">
        <dgm:presLayoutVars>
          <dgm:chMax val="0"/>
          <dgm:chPref val="0"/>
        </dgm:presLayoutVars>
      </dgm:prSet>
      <dgm:spPr/>
      <dgm:t>
        <a:bodyPr/>
        <a:lstStyle/>
        <a:p>
          <a:endParaRPr lang="en-US"/>
        </a:p>
      </dgm:t>
    </dgm:pt>
    <dgm:pt modelId="{EA166259-68A6-6B4A-9A68-B6ABC77EDF28}" type="pres">
      <dgm:prSet presAssocID="{2D498893-B3B7-6640-8ED5-3EC9AD634C62}" presName="rootConnector" presStyleLbl="node2" presStyleIdx="0" presStyleCnt="0"/>
      <dgm:spPr/>
      <dgm:t>
        <a:bodyPr/>
        <a:lstStyle/>
        <a:p>
          <a:endParaRPr lang="en-US"/>
        </a:p>
      </dgm:t>
    </dgm:pt>
    <dgm:pt modelId="{D8D1F728-3FCC-9347-9FA5-F2DD8F23AD18}" type="pres">
      <dgm:prSet presAssocID="{2D498893-B3B7-6640-8ED5-3EC9AD634C62}" presName="hierChild4" presStyleCnt="0"/>
      <dgm:spPr/>
      <dgm:t>
        <a:bodyPr/>
        <a:lstStyle/>
        <a:p>
          <a:endParaRPr lang="en-US"/>
        </a:p>
      </dgm:t>
    </dgm:pt>
    <dgm:pt modelId="{A6429F18-882B-604D-9155-759FA5426FCC}" type="pres">
      <dgm:prSet presAssocID="{7AA3DA55-A6E0-0549-B3CA-D52FEF8B1155}" presName="Name37" presStyleLbl="parChTrans1D3" presStyleIdx="2" presStyleCnt="5"/>
      <dgm:spPr/>
      <dgm:t>
        <a:bodyPr/>
        <a:lstStyle/>
        <a:p>
          <a:endParaRPr lang="en-US"/>
        </a:p>
      </dgm:t>
    </dgm:pt>
    <dgm:pt modelId="{7F14BC77-4F30-784B-96FC-817E5969F7B3}" type="pres">
      <dgm:prSet presAssocID="{159AEF70-102B-864F-838D-68E945E99765}" presName="hierRoot2" presStyleCnt="0">
        <dgm:presLayoutVars>
          <dgm:hierBranch val="init"/>
        </dgm:presLayoutVars>
      </dgm:prSet>
      <dgm:spPr/>
      <dgm:t>
        <a:bodyPr/>
        <a:lstStyle/>
        <a:p>
          <a:endParaRPr lang="en-US"/>
        </a:p>
      </dgm:t>
    </dgm:pt>
    <dgm:pt modelId="{9139918C-0678-2F46-A37F-62434C3A5C49}" type="pres">
      <dgm:prSet presAssocID="{159AEF70-102B-864F-838D-68E945E99765}" presName="rootComposite" presStyleCnt="0"/>
      <dgm:spPr/>
      <dgm:t>
        <a:bodyPr/>
        <a:lstStyle/>
        <a:p>
          <a:endParaRPr lang="en-US"/>
        </a:p>
      </dgm:t>
    </dgm:pt>
    <dgm:pt modelId="{20045E03-4DF3-1441-94FF-A73B90D0F1BA}" type="pres">
      <dgm:prSet presAssocID="{159AEF70-102B-864F-838D-68E945E99765}" presName="rootText" presStyleLbl="node1" presStyleIdx="8" presStyleCnt="13">
        <dgm:presLayoutVars>
          <dgm:chMax/>
          <dgm:chPref val="3"/>
        </dgm:presLayoutVars>
      </dgm:prSet>
      <dgm:spPr/>
      <dgm:t>
        <a:bodyPr/>
        <a:lstStyle/>
        <a:p>
          <a:endParaRPr lang="en-US"/>
        </a:p>
      </dgm:t>
    </dgm:pt>
    <dgm:pt modelId="{5317225E-334A-F54A-8ACF-60DD6CDBE89C}" type="pres">
      <dgm:prSet presAssocID="{159AEF70-102B-864F-838D-68E945E99765}" presName="titleText2" presStyleLbl="fgAcc1" presStyleIdx="8" presStyleCnt="13">
        <dgm:presLayoutVars>
          <dgm:chMax val="0"/>
          <dgm:chPref val="0"/>
        </dgm:presLayoutVars>
      </dgm:prSet>
      <dgm:spPr/>
      <dgm:t>
        <a:bodyPr/>
        <a:lstStyle/>
        <a:p>
          <a:endParaRPr lang="en-US"/>
        </a:p>
      </dgm:t>
    </dgm:pt>
    <dgm:pt modelId="{0306C931-34AF-FD4F-A580-D8B9668E3AB4}" type="pres">
      <dgm:prSet presAssocID="{159AEF70-102B-864F-838D-68E945E99765}" presName="rootConnector" presStyleLbl="node3" presStyleIdx="0" presStyleCnt="0"/>
      <dgm:spPr/>
      <dgm:t>
        <a:bodyPr/>
        <a:lstStyle/>
        <a:p>
          <a:endParaRPr lang="en-US"/>
        </a:p>
      </dgm:t>
    </dgm:pt>
    <dgm:pt modelId="{5A5EA533-4B93-9E4F-A8CD-17CC44A867C6}" type="pres">
      <dgm:prSet presAssocID="{159AEF70-102B-864F-838D-68E945E99765}" presName="hierChild4" presStyleCnt="0"/>
      <dgm:spPr/>
      <dgm:t>
        <a:bodyPr/>
        <a:lstStyle/>
        <a:p>
          <a:endParaRPr lang="en-US"/>
        </a:p>
      </dgm:t>
    </dgm:pt>
    <dgm:pt modelId="{4BF11716-055C-644E-A104-16F768FAB63F}" type="pres">
      <dgm:prSet presAssocID="{159AEF70-102B-864F-838D-68E945E99765}" presName="hierChild5" presStyleCnt="0"/>
      <dgm:spPr/>
      <dgm:t>
        <a:bodyPr/>
        <a:lstStyle/>
        <a:p>
          <a:endParaRPr lang="en-US"/>
        </a:p>
      </dgm:t>
    </dgm:pt>
    <dgm:pt modelId="{1CD61436-D743-EA42-840D-D95856868EDB}" type="pres">
      <dgm:prSet presAssocID="{25DFF8A3-FCC5-334F-875E-7182B3A788D0}" presName="Name37" presStyleLbl="parChTrans1D3" presStyleIdx="3" presStyleCnt="5"/>
      <dgm:spPr/>
      <dgm:t>
        <a:bodyPr/>
        <a:lstStyle/>
        <a:p>
          <a:endParaRPr lang="en-US"/>
        </a:p>
      </dgm:t>
    </dgm:pt>
    <dgm:pt modelId="{E156AA80-C2F7-5C4A-9ED6-4D71DAB924F0}" type="pres">
      <dgm:prSet presAssocID="{89EE5DD4-EB82-E842-94E1-D4F31103089B}" presName="hierRoot2" presStyleCnt="0">
        <dgm:presLayoutVars>
          <dgm:hierBranch val="init"/>
        </dgm:presLayoutVars>
      </dgm:prSet>
      <dgm:spPr/>
      <dgm:t>
        <a:bodyPr/>
        <a:lstStyle/>
        <a:p>
          <a:endParaRPr lang="en-US"/>
        </a:p>
      </dgm:t>
    </dgm:pt>
    <dgm:pt modelId="{A3EE60F6-D8AB-E844-ABB3-52BB0A42CD9E}" type="pres">
      <dgm:prSet presAssocID="{89EE5DD4-EB82-E842-94E1-D4F31103089B}" presName="rootComposite" presStyleCnt="0"/>
      <dgm:spPr/>
      <dgm:t>
        <a:bodyPr/>
        <a:lstStyle/>
        <a:p>
          <a:endParaRPr lang="en-US"/>
        </a:p>
      </dgm:t>
    </dgm:pt>
    <dgm:pt modelId="{2211FEC4-68DF-4B4C-AE13-FCFBFE6AC971}" type="pres">
      <dgm:prSet presAssocID="{89EE5DD4-EB82-E842-94E1-D4F31103089B}" presName="rootText" presStyleLbl="node1" presStyleIdx="9" presStyleCnt="13">
        <dgm:presLayoutVars>
          <dgm:chMax/>
          <dgm:chPref val="3"/>
        </dgm:presLayoutVars>
      </dgm:prSet>
      <dgm:spPr/>
      <dgm:t>
        <a:bodyPr/>
        <a:lstStyle/>
        <a:p>
          <a:endParaRPr lang="en-US"/>
        </a:p>
      </dgm:t>
    </dgm:pt>
    <dgm:pt modelId="{8799DE52-8C6F-9648-96FE-C0AEB48952A6}" type="pres">
      <dgm:prSet presAssocID="{89EE5DD4-EB82-E842-94E1-D4F31103089B}" presName="titleText2" presStyleLbl="fgAcc1" presStyleIdx="9" presStyleCnt="13">
        <dgm:presLayoutVars>
          <dgm:chMax val="0"/>
          <dgm:chPref val="0"/>
        </dgm:presLayoutVars>
      </dgm:prSet>
      <dgm:spPr/>
      <dgm:t>
        <a:bodyPr/>
        <a:lstStyle/>
        <a:p>
          <a:endParaRPr lang="en-US"/>
        </a:p>
      </dgm:t>
    </dgm:pt>
    <dgm:pt modelId="{620638AF-8740-3D41-9C3C-00D5DE5677C2}" type="pres">
      <dgm:prSet presAssocID="{89EE5DD4-EB82-E842-94E1-D4F31103089B}" presName="rootConnector" presStyleLbl="node3" presStyleIdx="0" presStyleCnt="0"/>
      <dgm:spPr/>
      <dgm:t>
        <a:bodyPr/>
        <a:lstStyle/>
        <a:p>
          <a:endParaRPr lang="en-US"/>
        </a:p>
      </dgm:t>
    </dgm:pt>
    <dgm:pt modelId="{4D1B7940-E685-8641-ADB2-841FF91B01CB}" type="pres">
      <dgm:prSet presAssocID="{89EE5DD4-EB82-E842-94E1-D4F31103089B}" presName="hierChild4" presStyleCnt="0"/>
      <dgm:spPr/>
      <dgm:t>
        <a:bodyPr/>
        <a:lstStyle/>
        <a:p>
          <a:endParaRPr lang="en-US"/>
        </a:p>
      </dgm:t>
    </dgm:pt>
    <dgm:pt modelId="{2C6F0D42-2353-2243-AB9B-EE7EB86D984C}" type="pres">
      <dgm:prSet presAssocID="{34729801-CC5C-4742-A63A-CFCFDFA95FD2}" presName="Name37" presStyleLbl="parChTrans1D4" presStyleIdx="0" presStyleCnt="1"/>
      <dgm:spPr/>
      <dgm:t>
        <a:bodyPr/>
        <a:lstStyle/>
        <a:p>
          <a:endParaRPr lang="en-US"/>
        </a:p>
      </dgm:t>
    </dgm:pt>
    <dgm:pt modelId="{6FA08F66-A0EF-1843-B67B-29D071E6CA8F}" type="pres">
      <dgm:prSet presAssocID="{67BD48AE-8CE3-C54D-8DAF-C801A606E92D}" presName="hierRoot2" presStyleCnt="0">
        <dgm:presLayoutVars>
          <dgm:hierBranch val="init"/>
        </dgm:presLayoutVars>
      </dgm:prSet>
      <dgm:spPr/>
      <dgm:t>
        <a:bodyPr/>
        <a:lstStyle/>
        <a:p>
          <a:endParaRPr lang="en-US"/>
        </a:p>
      </dgm:t>
    </dgm:pt>
    <dgm:pt modelId="{8827A809-330F-DE42-9E84-EE029285B861}" type="pres">
      <dgm:prSet presAssocID="{67BD48AE-8CE3-C54D-8DAF-C801A606E92D}" presName="rootComposite" presStyleCnt="0"/>
      <dgm:spPr/>
      <dgm:t>
        <a:bodyPr/>
        <a:lstStyle/>
        <a:p>
          <a:endParaRPr lang="en-US"/>
        </a:p>
      </dgm:t>
    </dgm:pt>
    <dgm:pt modelId="{B4D3F794-B1E8-5D40-B4A2-9F902C9D12B6}" type="pres">
      <dgm:prSet presAssocID="{67BD48AE-8CE3-C54D-8DAF-C801A606E92D}" presName="rootText" presStyleLbl="node1" presStyleIdx="10" presStyleCnt="13" custScaleX="132571" custLinFactNeighborX="-4515">
        <dgm:presLayoutVars>
          <dgm:chMax/>
          <dgm:chPref val="3"/>
        </dgm:presLayoutVars>
      </dgm:prSet>
      <dgm:spPr/>
      <dgm:t>
        <a:bodyPr/>
        <a:lstStyle/>
        <a:p>
          <a:endParaRPr lang="en-US"/>
        </a:p>
      </dgm:t>
    </dgm:pt>
    <dgm:pt modelId="{16D781C5-2854-C64D-B4D5-8FABAAB6A0FE}" type="pres">
      <dgm:prSet presAssocID="{67BD48AE-8CE3-C54D-8DAF-C801A606E92D}" presName="titleText2" presStyleLbl="fgAcc1" presStyleIdx="10" presStyleCnt="13" custScaleX="117982" custScaleY="113207">
        <dgm:presLayoutVars>
          <dgm:chMax val="0"/>
          <dgm:chPref val="0"/>
        </dgm:presLayoutVars>
      </dgm:prSet>
      <dgm:spPr/>
      <dgm:t>
        <a:bodyPr/>
        <a:lstStyle/>
        <a:p>
          <a:endParaRPr lang="en-US"/>
        </a:p>
      </dgm:t>
    </dgm:pt>
    <dgm:pt modelId="{1933B56E-56D6-D54F-9035-1D851C9D4562}" type="pres">
      <dgm:prSet presAssocID="{67BD48AE-8CE3-C54D-8DAF-C801A606E92D}" presName="rootConnector" presStyleLbl="node4" presStyleIdx="0" presStyleCnt="0"/>
      <dgm:spPr/>
      <dgm:t>
        <a:bodyPr/>
        <a:lstStyle/>
        <a:p>
          <a:endParaRPr lang="en-US"/>
        </a:p>
      </dgm:t>
    </dgm:pt>
    <dgm:pt modelId="{9DFB636C-C49E-B545-8134-2D3B339020E5}" type="pres">
      <dgm:prSet presAssocID="{67BD48AE-8CE3-C54D-8DAF-C801A606E92D}" presName="hierChild4" presStyleCnt="0"/>
      <dgm:spPr/>
      <dgm:t>
        <a:bodyPr/>
        <a:lstStyle/>
        <a:p>
          <a:endParaRPr lang="en-US"/>
        </a:p>
      </dgm:t>
    </dgm:pt>
    <dgm:pt modelId="{3F037869-0DA7-A843-AD75-BD354C94348C}" type="pres">
      <dgm:prSet presAssocID="{67BD48AE-8CE3-C54D-8DAF-C801A606E92D}" presName="hierChild5" presStyleCnt="0"/>
      <dgm:spPr/>
      <dgm:t>
        <a:bodyPr/>
        <a:lstStyle/>
        <a:p>
          <a:endParaRPr lang="en-US"/>
        </a:p>
      </dgm:t>
    </dgm:pt>
    <dgm:pt modelId="{7D00E528-D446-F94F-BDBA-A67B5E51D9B5}" type="pres">
      <dgm:prSet presAssocID="{89EE5DD4-EB82-E842-94E1-D4F31103089B}" presName="hierChild5" presStyleCnt="0"/>
      <dgm:spPr/>
      <dgm:t>
        <a:bodyPr/>
        <a:lstStyle/>
        <a:p>
          <a:endParaRPr lang="en-US"/>
        </a:p>
      </dgm:t>
    </dgm:pt>
    <dgm:pt modelId="{68F2BA9E-42F5-3A42-95AD-CE9BD82C8A88}" type="pres">
      <dgm:prSet presAssocID="{2D498893-B3B7-6640-8ED5-3EC9AD634C62}" presName="hierChild5" presStyleCnt="0"/>
      <dgm:spPr/>
      <dgm:t>
        <a:bodyPr/>
        <a:lstStyle/>
        <a:p>
          <a:endParaRPr lang="en-US"/>
        </a:p>
      </dgm:t>
    </dgm:pt>
    <dgm:pt modelId="{ACC9224B-90FC-3645-BEAD-590A96AE778B}" type="pres">
      <dgm:prSet presAssocID="{E7D4F2D9-1C68-714D-B193-A44619BA2C74}" presName="Name37" presStyleLbl="parChTrans1D2" presStyleIdx="6" presStyleCnt="7"/>
      <dgm:spPr/>
      <dgm:t>
        <a:bodyPr/>
        <a:lstStyle/>
        <a:p>
          <a:endParaRPr lang="en-US"/>
        </a:p>
      </dgm:t>
    </dgm:pt>
    <dgm:pt modelId="{D5F9FAFB-FE1C-7240-A765-1BD02001FDEB}" type="pres">
      <dgm:prSet presAssocID="{6AF6A3B6-3A08-9D45-99D0-971ECACB8F7F}" presName="hierRoot2" presStyleCnt="0">
        <dgm:presLayoutVars>
          <dgm:hierBranch val="init"/>
        </dgm:presLayoutVars>
      </dgm:prSet>
      <dgm:spPr/>
      <dgm:t>
        <a:bodyPr/>
        <a:lstStyle/>
        <a:p>
          <a:endParaRPr lang="en-US"/>
        </a:p>
      </dgm:t>
    </dgm:pt>
    <dgm:pt modelId="{5CD6B0C2-02E2-4446-B778-ED9758E06EC7}" type="pres">
      <dgm:prSet presAssocID="{6AF6A3B6-3A08-9D45-99D0-971ECACB8F7F}" presName="rootComposite" presStyleCnt="0"/>
      <dgm:spPr/>
      <dgm:t>
        <a:bodyPr/>
        <a:lstStyle/>
        <a:p>
          <a:endParaRPr lang="en-US"/>
        </a:p>
      </dgm:t>
    </dgm:pt>
    <dgm:pt modelId="{1E20DA7F-3B5C-CD49-B2B3-8DE542E3904F}" type="pres">
      <dgm:prSet presAssocID="{6AF6A3B6-3A08-9D45-99D0-971ECACB8F7F}" presName="rootText" presStyleLbl="node1" presStyleIdx="11" presStyleCnt="13">
        <dgm:presLayoutVars>
          <dgm:chMax/>
          <dgm:chPref val="3"/>
        </dgm:presLayoutVars>
      </dgm:prSet>
      <dgm:spPr/>
      <dgm:t>
        <a:bodyPr/>
        <a:lstStyle/>
        <a:p>
          <a:endParaRPr lang="en-US"/>
        </a:p>
      </dgm:t>
    </dgm:pt>
    <dgm:pt modelId="{94A6C421-F28C-2540-9E0B-9A96052870D6}" type="pres">
      <dgm:prSet presAssocID="{6AF6A3B6-3A08-9D45-99D0-971ECACB8F7F}" presName="titleText2" presStyleLbl="fgAcc1" presStyleIdx="11" presStyleCnt="13">
        <dgm:presLayoutVars>
          <dgm:chMax val="0"/>
          <dgm:chPref val="0"/>
        </dgm:presLayoutVars>
      </dgm:prSet>
      <dgm:spPr/>
      <dgm:t>
        <a:bodyPr/>
        <a:lstStyle/>
        <a:p>
          <a:endParaRPr lang="en-US"/>
        </a:p>
      </dgm:t>
    </dgm:pt>
    <dgm:pt modelId="{6F60C29F-972F-BF44-AF1F-D4E0CAFA2F9F}" type="pres">
      <dgm:prSet presAssocID="{6AF6A3B6-3A08-9D45-99D0-971ECACB8F7F}" presName="rootConnector" presStyleLbl="node2" presStyleIdx="0" presStyleCnt="0"/>
      <dgm:spPr/>
      <dgm:t>
        <a:bodyPr/>
        <a:lstStyle/>
        <a:p>
          <a:endParaRPr lang="en-US"/>
        </a:p>
      </dgm:t>
    </dgm:pt>
    <dgm:pt modelId="{AC53DF2D-C7C7-8446-841E-AB44A4E512EC}" type="pres">
      <dgm:prSet presAssocID="{6AF6A3B6-3A08-9D45-99D0-971ECACB8F7F}" presName="hierChild4" presStyleCnt="0"/>
      <dgm:spPr/>
      <dgm:t>
        <a:bodyPr/>
        <a:lstStyle/>
        <a:p>
          <a:endParaRPr lang="en-US"/>
        </a:p>
      </dgm:t>
    </dgm:pt>
    <dgm:pt modelId="{469A29DB-FC85-E940-B1D4-FCCF88794DB2}" type="pres">
      <dgm:prSet presAssocID="{6F24689E-1D3A-8A4E-A349-D604FA7636AD}" presName="Name37" presStyleLbl="parChTrans1D3" presStyleIdx="4" presStyleCnt="5"/>
      <dgm:spPr/>
      <dgm:t>
        <a:bodyPr/>
        <a:lstStyle/>
        <a:p>
          <a:endParaRPr lang="en-US"/>
        </a:p>
      </dgm:t>
    </dgm:pt>
    <dgm:pt modelId="{E2462DDE-A956-4144-A228-3651D09AC322}" type="pres">
      <dgm:prSet presAssocID="{8E5C0665-8E39-1F4C-B2FD-E5442F799C31}" presName="hierRoot2" presStyleCnt="0">
        <dgm:presLayoutVars>
          <dgm:hierBranch val="init"/>
        </dgm:presLayoutVars>
      </dgm:prSet>
      <dgm:spPr/>
      <dgm:t>
        <a:bodyPr/>
        <a:lstStyle/>
        <a:p>
          <a:endParaRPr lang="en-US"/>
        </a:p>
      </dgm:t>
    </dgm:pt>
    <dgm:pt modelId="{F6469DD3-479B-CD4C-8EA5-E4CFF17D38FE}" type="pres">
      <dgm:prSet presAssocID="{8E5C0665-8E39-1F4C-B2FD-E5442F799C31}" presName="rootComposite" presStyleCnt="0"/>
      <dgm:spPr/>
      <dgm:t>
        <a:bodyPr/>
        <a:lstStyle/>
        <a:p>
          <a:endParaRPr lang="en-US"/>
        </a:p>
      </dgm:t>
    </dgm:pt>
    <dgm:pt modelId="{E061D22A-B26A-4C4E-8343-91F11E5ECC87}" type="pres">
      <dgm:prSet presAssocID="{8E5C0665-8E39-1F4C-B2FD-E5442F799C31}" presName="rootText" presStyleLbl="node1" presStyleIdx="12" presStyleCnt="13">
        <dgm:presLayoutVars>
          <dgm:chMax/>
          <dgm:chPref val="3"/>
        </dgm:presLayoutVars>
      </dgm:prSet>
      <dgm:spPr/>
      <dgm:t>
        <a:bodyPr/>
        <a:lstStyle/>
        <a:p>
          <a:endParaRPr lang="en-US"/>
        </a:p>
      </dgm:t>
    </dgm:pt>
    <dgm:pt modelId="{95A645E8-CDB1-DC46-A952-9ED8B6103E2E}" type="pres">
      <dgm:prSet presAssocID="{8E5C0665-8E39-1F4C-B2FD-E5442F799C31}" presName="titleText2" presStyleLbl="fgAcc1" presStyleIdx="12" presStyleCnt="13">
        <dgm:presLayoutVars>
          <dgm:chMax val="0"/>
          <dgm:chPref val="0"/>
        </dgm:presLayoutVars>
      </dgm:prSet>
      <dgm:spPr/>
      <dgm:t>
        <a:bodyPr/>
        <a:lstStyle/>
        <a:p>
          <a:endParaRPr lang="en-US"/>
        </a:p>
      </dgm:t>
    </dgm:pt>
    <dgm:pt modelId="{DFFABAD0-E63A-4247-8A9E-9A9B9BB07B13}" type="pres">
      <dgm:prSet presAssocID="{8E5C0665-8E39-1F4C-B2FD-E5442F799C31}" presName="rootConnector" presStyleLbl="node3" presStyleIdx="0" presStyleCnt="0"/>
      <dgm:spPr/>
      <dgm:t>
        <a:bodyPr/>
        <a:lstStyle/>
        <a:p>
          <a:endParaRPr lang="en-US"/>
        </a:p>
      </dgm:t>
    </dgm:pt>
    <dgm:pt modelId="{7BC8B707-D6A6-9D48-866B-AE4A206BBA64}" type="pres">
      <dgm:prSet presAssocID="{8E5C0665-8E39-1F4C-B2FD-E5442F799C31}" presName="hierChild4" presStyleCnt="0"/>
      <dgm:spPr/>
      <dgm:t>
        <a:bodyPr/>
        <a:lstStyle/>
        <a:p>
          <a:endParaRPr lang="en-US"/>
        </a:p>
      </dgm:t>
    </dgm:pt>
    <dgm:pt modelId="{673AB1FB-A762-4444-A6F5-33DB4E284BEB}" type="pres">
      <dgm:prSet presAssocID="{8E5C0665-8E39-1F4C-B2FD-E5442F799C31}" presName="hierChild5" presStyleCnt="0"/>
      <dgm:spPr/>
      <dgm:t>
        <a:bodyPr/>
        <a:lstStyle/>
        <a:p>
          <a:endParaRPr lang="en-US"/>
        </a:p>
      </dgm:t>
    </dgm:pt>
    <dgm:pt modelId="{05979473-00FF-D248-87B6-4BF36B9B9EC6}" type="pres">
      <dgm:prSet presAssocID="{6AF6A3B6-3A08-9D45-99D0-971ECACB8F7F}" presName="hierChild5" presStyleCnt="0"/>
      <dgm:spPr/>
      <dgm:t>
        <a:bodyPr/>
        <a:lstStyle/>
        <a:p>
          <a:endParaRPr lang="en-US"/>
        </a:p>
      </dgm:t>
    </dgm:pt>
    <dgm:pt modelId="{D07A652A-F7A7-3E44-BF92-0423907B60E3}" type="pres">
      <dgm:prSet presAssocID="{708F72DA-AB0B-D543-8719-AEB2080A3087}" presName="hierChild3" presStyleCnt="0"/>
      <dgm:spPr/>
      <dgm:t>
        <a:bodyPr/>
        <a:lstStyle/>
        <a:p>
          <a:endParaRPr lang="en-US"/>
        </a:p>
      </dgm:t>
    </dgm:pt>
  </dgm:ptLst>
  <dgm:cxnLst>
    <dgm:cxn modelId="{0453FD8D-9FEF-F244-B763-9A8185FFEF2C}" srcId="{708F72DA-AB0B-D543-8719-AEB2080A3087}" destId="{A8B60E3D-C58D-1E42-8C0A-93B85C3D42A5}" srcOrd="3" destOrd="0" parTransId="{32195AB9-62A9-F049-8680-B8B81EB27890}" sibTransId="{36A83B56-5FED-F742-A639-8B1896BF903F}"/>
    <dgm:cxn modelId="{F63FD8C5-56D2-764B-BE27-2761CDD11E91}" type="presOf" srcId="{8E5C0665-8E39-1F4C-B2FD-E5442F799C31}" destId="{DFFABAD0-E63A-4247-8A9E-9A9B9BB07B13}" srcOrd="1" destOrd="0" presId="urn:microsoft.com/office/officeart/2008/layout/NameandTitleOrganizationalChart"/>
    <dgm:cxn modelId="{671FE6C5-0549-E345-8189-BEB5FA1C6884}" type="presOf" srcId="{708F72DA-AB0B-D543-8719-AEB2080A3087}" destId="{D04F479E-C22E-074F-87A0-D4D8327DCA92}" srcOrd="0" destOrd="0" presId="urn:microsoft.com/office/officeart/2008/layout/NameandTitleOrganizationalChart"/>
    <dgm:cxn modelId="{993247E3-1CFB-944A-93EC-C782E3503861}" srcId="{C917C63E-E731-D645-B9CC-054A6BEF51E7}" destId="{708F72DA-AB0B-D543-8719-AEB2080A3087}" srcOrd="0" destOrd="0" parTransId="{FACED5A5-1E0F-D04C-9FE1-12FB39C4D249}" sibTransId="{48EF4C2F-4E2A-E54F-9722-89865DAFB51B}"/>
    <dgm:cxn modelId="{938745FF-D5CE-6042-A170-0D7A53E14A98}" type="presOf" srcId="{F703F475-1771-6A4D-B303-7AE0F9D5EDD1}" destId="{886ED37E-0A74-AC4A-8AA7-50FD2E4A2504}" srcOrd="0" destOrd="0" presId="urn:microsoft.com/office/officeart/2008/layout/NameandTitleOrganizationalChart"/>
    <dgm:cxn modelId="{C0C4D601-B2B1-B840-92A6-F03946963429}" type="presOf" srcId="{344AF7F8-9D5E-404D-A140-6319A6BF2BFF}" destId="{1D3D55D0-64A5-A64E-B61F-5A51FFA882BB}" srcOrd="0" destOrd="0" presId="urn:microsoft.com/office/officeart/2008/layout/NameandTitleOrganizationalChart"/>
    <dgm:cxn modelId="{F6A1090B-5EB5-3F45-B04E-3486F536F389}" type="presOf" srcId="{F703F475-1771-6A4D-B303-7AE0F9D5EDD1}" destId="{6234281C-070D-B543-A66D-222FAD5FA36B}" srcOrd="1" destOrd="0" presId="urn:microsoft.com/office/officeart/2008/layout/NameandTitleOrganizationalChart"/>
    <dgm:cxn modelId="{C7491986-F81D-B24A-9227-700C3C91D66C}" type="presOf" srcId="{159AEF70-102B-864F-838D-68E945E99765}" destId="{20045E03-4DF3-1441-94FF-A73B90D0F1BA}" srcOrd="0" destOrd="0" presId="urn:microsoft.com/office/officeart/2008/layout/NameandTitleOrganizationalChart"/>
    <dgm:cxn modelId="{333F7C4F-9A8A-6D40-A14C-836E7BEEF34C}" type="presOf" srcId="{7AA3DA55-A6E0-0549-B3CA-D52FEF8B1155}" destId="{A6429F18-882B-604D-9155-759FA5426FCC}" srcOrd="0" destOrd="0" presId="urn:microsoft.com/office/officeart/2008/layout/NameandTitleOrganizationalChart"/>
    <dgm:cxn modelId="{0CF83476-6E32-F341-89F0-6A9DF237F6B5}" srcId="{2D498893-B3B7-6640-8ED5-3EC9AD634C62}" destId="{159AEF70-102B-864F-838D-68E945E99765}" srcOrd="0" destOrd="0" parTransId="{7AA3DA55-A6E0-0549-B3CA-D52FEF8B1155}" sibTransId="{958AA3B1-F2BD-414D-A2E9-E9CA146B0D02}"/>
    <dgm:cxn modelId="{89695094-EA0A-7D45-A4AA-72698DB66099}" srcId="{89EE5DD4-EB82-E842-94E1-D4F31103089B}" destId="{67BD48AE-8CE3-C54D-8DAF-C801A606E92D}" srcOrd="0" destOrd="0" parTransId="{34729801-CC5C-4742-A63A-CFCFDFA95FD2}" sibTransId="{FDE9A9EB-4F4F-5A4F-A380-84530E146D0E}"/>
    <dgm:cxn modelId="{B03735C7-AEDE-6A4B-B75C-F3D11E60DB3C}" type="presOf" srcId="{64BE2693-1B09-064A-861F-32C77C4F30E3}" destId="{94A6C421-F28C-2540-9E0B-9A96052870D6}" srcOrd="0" destOrd="0" presId="urn:microsoft.com/office/officeart/2008/layout/NameandTitleOrganizationalChart"/>
    <dgm:cxn modelId="{B670FB4C-E427-3742-A963-378E00C4B501}" type="presOf" srcId="{89EE5DD4-EB82-E842-94E1-D4F31103089B}" destId="{620638AF-8740-3D41-9C3C-00D5DE5677C2}" srcOrd="1" destOrd="0" presId="urn:microsoft.com/office/officeart/2008/layout/NameandTitleOrganizationalChart"/>
    <dgm:cxn modelId="{46C2BFC1-E0B3-2840-9B2B-96B1241FF8B3}" type="presOf" srcId="{67BD48AE-8CE3-C54D-8DAF-C801A606E92D}" destId="{B4D3F794-B1E8-5D40-B4A2-9F902C9D12B6}" srcOrd="0" destOrd="0" presId="urn:microsoft.com/office/officeart/2008/layout/NameandTitleOrganizationalChart"/>
    <dgm:cxn modelId="{F41DAA31-43C2-1C41-B40F-E9CFBB11E744}" type="presOf" srcId="{DBE736EA-1561-AC4E-8436-15EE227CA557}" destId="{8C5E00D5-834F-164B-8FAC-65A88AF992E3}" srcOrd="0" destOrd="0" presId="urn:microsoft.com/office/officeart/2008/layout/NameandTitleOrganizationalChart"/>
    <dgm:cxn modelId="{92CC43B9-BF82-2947-8D61-80FC815DADD5}" srcId="{708F72DA-AB0B-D543-8719-AEB2080A3087}" destId="{2D498893-B3B7-6640-8ED5-3EC9AD634C62}" srcOrd="5" destOrd="0" parTransId="{C205552F-1C39-C94E-94B1-EC9F6B6EC3B0}" sibTransId="{10FBB2A7-0444-564F-929D-0BC73429EF77}"/>
    <dgm:cxn modelId="{D0628A79-CB75-734E-BA2B-734EB4929BD9}" srcId="{708F72DA-AB0B-D543-8719-AEB2080A3087}" destId="{6AF6A3B6-3A08-9D45-99D0-971ECACB8F7F}" srcOrd="6" destOrd="0" parTransId="{E7D4F2D9-1C68-714D-B193-A44619BA2C74}" sibTransId="{64BE2693-1B09-064A-861F-32C77C4F30E3}"/>
    <dgm:cxn modelId="{37D15D6E-380C-5F47-9F94-FCD6994808B1}" type="presOf" srcId="{34729801-CC5C-4742-A63A-CFCFDFA95FD2}" destId="{2C6F0D42-2353-2243-AB9B-EE7EB86D984C}" srcOrd="0" destOrd="0" presId="urn:microsoft.com/office/officeart/2008/layout/NameandTitleOrganizationalChart"/>
    <dgm:cxn modelId="{A598E5DE-5A9D-DD49-A3FE-6BC0B01B1B2B}" type="presOf" srcId="{C205552F-1C39-C94E-94B1-EC9F6B6EC3B0}" destId="{F41713BA-757C-794F-8038-E93801F18A2C}" srcOrd="0" destOrd="0" presId="urn:microsoft.com/office/officeart/2008/layout/NameandTitleOrganizationalChart"/>
    <dgm:cxn modelId="{52E0060C-0C9D-6843-99D0-A2F904107958}" type="presOf" srcId="{C206FC17-AF93-B54A-8A5A-542464E60EB8}" destId="{2C7170D6-A021-4244-A598-D171964F96DE}" srcOrd="1" destOrd="0" presId="urn:microsoft.com/office/officeart/2008/layout/NameandTitleOrganizationalChart"/>
    <dgm:cxn modelId="{AED77C79-64F6-2540-BB12-C83DBF4B09D6}" type="presOf" srcId="{10FBB2A7-0444-564F-929D-0BC73429EF77}" destId="{84292CBC-428B-7741-BBC7-7EFFEC93E046}" srcOrd="0" destOrd="0" presId="urn:microsoft.com/office/officeart/2008/layout/NameandTitleOrganizationalChart"/>
    <dgm:cxn modelId="{82D5E72A-C065-384F-93DE-D22D6A8143AB}" type="presOf" srcId="{F1E82DEC-E30A-8641-9B3D-42ABCA5029EE}" destId="{FA86EB5F-2B46-424D-A4FC-17214A60ED37}" srcOrd="1" destOrd="0" presId="urn:microsoft.com/office/officeart/2008/layout/NameandTitleOrganizationalChart"/>
    <dgm:cxn modelId="{A5FC4D2A-1F75-CF45-BC47-6CB744F850E5}" type="presOf" srcId="{36A83B56-5FED-F742-A639-8B1896BF903F}" destId="{2C19406A-1E98-CB4F-8AA7-97E8D59B1768}" srcOrd="0" destOrd="0" presId="urn:microsoft.com/office/officeart/2008/layout/NameandTitleOrganizationalChart"/>
    <dgm:cxn modelId="{559469FA-820B-104D-B172-C4F7E770DC79}" type="presOf" srcId="{159AEF70-102B-864F-838D-68E945E99765}" destId="{0306C931-34AF-FD4F-A580-D8B9668E3AB4}" srcOrd="1" destOrd="0" presId="urn:microsoft.com/office/officeart/2008/layout/NameandTitleOrganizationalChart"/>
    <dgm:cxn modelId="{3ED1662B-D187-6746-A1B6-E1C9FE37B28D}" type="presOf" srcId="{332942A7-F3F6-6C44-B12A-DB4FA19A535C}" destId="{95A645E8-CDB1-DC46-A952-9ED8B6103E2E}" srcOrd="0" destOrd="0" presId="urn:microsoft.com/office/officeart/2008/layout/NameandTitleOrganizationalChart"/>
    <dgm:cxn modelId="{E729A2DC-6B40-3B40-9068-02380A83117D}" type="presOf" srcId="{6AF6A3B6-3A08-9D45-99D0-971ECACB8F7F}" destId="{6F60C29F-972F-BF44-AF1F-D4E0CAFA2F9F}" srcOrd="1" destOrd="0" presId="urn:microsoft.com/office/officeart/2008/layout/NameandTitleOrganizationalChart"/>
    <dgm:cxn modelId="{883BC479-190B-2046-80E3-F6E7240A38C5}" type="presOf" srcId="{2D498893-B3B7-6640-8ED5-3EC9AD634C62}" destId="{6D7D794E-BBD7-4B4A-8E66-282C2032E7D5}" srcOrd="0" destOrd="0" presId="urn:microsoft.com/office/officeart/2008/layout/NameandTitleOrganizationalChart"/>
    <dgm:cxn modelId="{E49C00BE-8D72-A146-B50E-FD200D405417}" type="presOf" srcId="{AAEB307A-64AB-B644-AA74-11713A10F474}" destId="{E7F80EC3-6C81-FD4B-9A1B-DDEFD4B01798}" srcOrd="0" destOrd="0" presId="urn:microsoft.com/office/officeart/2008/layout/NameandTitleOrganizationalChart"/>
    <dgm:cxn modelId="{6815336F-1112-E14C-AB3A-1F8AD2FDD2D6}" type="presOf" srcId="{A3185362-EFAC-F943-AC85-CE216B754D20}" destId="{C096BEEB-2045-8142-8511-CDC1D197D2D7}" srcOrd="0" destOrd="0" presId="urn:microsoft.com/office/officeart/2008/layout/NameandTitleOrganizationalChart"/>
    <dgm:cxn modelId="{E413DD33-69EC-1341-BE82-96D1A36EE6E8}" type="presOf" srcId="{3D1CADF0-C0DE-D142-ADF2-C5D9F1D4E4DD}" destId="{D75A0B5B-857E-6740-B7A7-84B75E3D9D41}" srcOrd="1" destOrd="0" presId="urn:microsoft.com/office/officeart/2008/layout/NameandTitleOrganizationalChart"/>
    <dgm:cxn modelId="{A92AD514-F45E-9346-B4D8-2A3D27259E01}" srcId="{708F72DA-AB0B-D543-8719-AEB2080A3087}" destId="{C206FC17-AF93-B54A-8A5A-542464E60EB8}" srcOrd="0" destOrd="0" parTransId="{6882DD56-356B-3245-9902-40756D804E63}" sibTransId="{DE707C79-0EA6-114F-9EF8-B2F449C1B08A}"/>
    <dgm:cxn modelId="{C365110C-031C-8D43-9B1C-D12420CBB691}" type="presOf" srcId="{E4AC53E1-DAFD-8948-8EEA-F11E3870800F}" destId="{D84DC708-FA3D-B244-9606-17250DDEA6B9}" srcOrd="0" destOrd="0" presId="urn:microsoft.com/office/officeart/2008/layout/NameandTitleOrganizationalChart"/>
    <dgm:cxn modelId="{20BB8311-32EA-CE44-A3C6-9BECC02CBC22}" type="presOf" srcId="{89EE5DD4-EB82-E842-94E1-D4F31103089B}" destId="{2211FEC4-68DF-4B4C-AE13-FCFBFE6AC971}" srcOrd="0" destOrd="0" presId="urn:microsoft.com/office/officeart/2008/layout/NameandTitleOrganizationalChart"/>
    <dgm:cxn modelId="{E3488ACB-94EC-5842-B7FB-260D4A0F0F3E}" type="presOf" srcId="{9DBADA82-E6D8-5A46-B526-964740C0E000}" destId="{8134B551-50B8-AF4D-9999-C73FF42C72BC}" srcOrd="1" destOrd="0" presId="urn:microsoft.com/office/officeart/2008/layout/NameandTitleOrganizationalChart"/>
    <dgm:cxn modelId="{DFF0C7F4-281F-3144-9065-1B523DA4CD96}" srcId="{708F72DA-AB0B-D543-8719-AEB2080A3087}" destId="{F1E82DEC-E30A-8641-9B3D-42ABCA5029EE}" srcOrd="4" destOrd="0" parTransId="{AAEB307A-64AB-B644-AA74-11713A10F474}" sibTransId="{E4AC53E1-DAFD-8948-8EEA-F11E3870800F}"/>
    <dgm:cxn modelId="{E3BA78C5-BF5D-4943-AAD7-414BAD0AF639}" type="presOf" srcId="{9DBADA82-E6D8-5A46-B526-964740C0E000}" destId="{32A20F38-8F0C-A645-A7CE-42DAB47A33FE}" srcOrd="0" destOrd="0" presId="urn:microsoft.com/office/officeart/2008/layout/NameandTitleOrganizationalChart"/>
    <dgm:cxn modelId="{3124AA26-FE39-B744-A0A3-914131A08F9A}" type="presOf" srcId="{EEACFED6-531D-D74D-9CA5-C5CEF6B8599D}" destId="{8799DE52-8C6F-9648-96FE-C0AEB48952A6}" srcOrd="0" destOrd="0" presId="urn:microsoft.com/office/officeart/2008/layout/NameandTitleOrganizationalChart"/>
    <dgm:cxn modelId="{B179A626-8749-7440-A5D0-35CC522311E3}" type="presOf" srcId="{04FA3BBF-D2D1-A948-AF63-6E23F2850414}" destId="{4759B2CE-AF20-7F48-B19C-F4E5745F462F}" srcOrd="0" destOrd="0" presId="urn:microsoft.com/office/officeart/2008/layout/NameandTitleOrganizationalChart"/>
    <dgm:cxn modelId="{F992A45A-04C9-AD4B-94F8-1A03AA976ADF}" type="presOf" srcId="{958AA3B1-F2BD-414D-A2E9-E9CA146B0D02}" destId="{5317225E-334A-F54A-8ACF-60DD6CDBE89C}" srcOrd="0" destOrd="0" presId="urn:microsoft.com/office/officeart/2008/layout/NameandTitleOrganizationalChart"/>
    <dgm:cxn modelId="{E46B4A58-E69A-474D-B341-92E34698E2C9}" type="presOf" srcId="{6AB65C7A-A6FE-ED4A-85A8-CAD4B1CC8CB0}" destId="{C76AAD1C-0CCA-0545-B447-1914060D366A}" srcOrd="0" destOrd="0" presId="urn:microsoft.com/office/officeart/2008/layout/NameandTitleOrganizationalChart"/>
    <dgm:cxn modelId="{8AA9D84B-9773-8246-8DCB-5D0C34FE6CBC}" type="presOf" srcId="{48EF4C2F-4E2A-E54F-9722-89865DAFB51B}" destId="{1BC63A4F-A066-1044-B2F2-985E6B5DA9E9}" srcOrd="0" destOrd="0" presId="urn:microsoft.com/office/officeart/2008/layout/NameandTitleOrganizationalChart"/>
    <dgm:cxn modelId="{3BCF6939-B366-7947-9D37-5D5E195B73AA}" type="presOf" srcId="{6F24689E-1D3A-8A4E-A349-D604FA7636AD}" destId="{469A29DB-FC85-E940-B1D4-FCCF88794DB2}" srcOrd="0" destOrd="0" presId="urn:microsoft.com/office/officeart/2008/layout/NameandTitleOrganizationalChart"/>
    <dgm:cxn modelId="{811E0685-C145-764A-87CF-FC6ABE1AADB9}" type="presOf" srcId="{FDE9A9EB-4F4F-5A4F-A380-84530E146D0E}" destId="{16D781C5-2854-C64D-B4D5-8FABAAB6A0FE}" srcOrd="0" destOrd="0" presId="urn:microsoft.com/office/officeart/2008/layout/NameandTitleOrganizationalChart"/>
    <dgm:cxn modelId="{14623DE4-9B0A-A246-8AF1-FF6697C34A98}" type="presOf" srcId="{708F72DA-AB0B-D543-8719-AEB2080A3087}" destId="{B3079B18-2D2F-F044-8BEF-4645719BBC51}" srcOrd="1" destOrd="0" presId="urn:microsoft.com/office/officeart/2008/layout/NameandTitleOrganizationalChart"/>
    <dgm:cxn modelId="{C8581FBF-497E-FE44-A3EE-5709A3B85C70}" type="presOf" srcId="{6AF6A3B6-3A08-9D45-99D0-971ECACB8F7F}" destId="{1E20DA7F-3B5C-CD49-B2B3-8DE542E3904F}" srcOrd="0" destOrd="0" presId="urn:microsoft.com/office/officeart/2008/layout/NameandTitleOrganizationalChart"/>
    <dgm:cxn modelId="{0827F22E-409F-094E-BFF2-74CB984CBDCA}" srcId="{2D498893-B3B7-6640-8ED5-3EC9AD634C62}" destId="{89EE5DD4-EB82-E842-94E1-D4F31103089B}" srcOrd="1" destOrd="0" parTransId="{25DFF8A3-FCC5-334F-875E-7182B3A788D0}" sibTransId="{EEACFED6-531D-D74D-9CA5-C5CEF6B8599D}"/>
    <dgm:cxn modelId="{82AC8991-C4DD-9640-AC34-409D62E43AFD}" type="presOf" srcId="{32195AB9-62A9-F049-8680-B8B81EB27890}" destId="{D866A923-CFE3-C745-853D-1BCC0427F37B}" srcOrd="0" destOrd="0" presId="urn:microsoft.com/office/officeart/2008/layout/NameandTitleOrganizationalChart"/>
    <dgm:cxn modelId="{340D8905-794B-E743-87B2-5FA2B6364AB8}" srcId="{F703F475-1771-6A4D-B303-7AE0F9D5EDD1}" destId="{6EB4D294-0845-A248-927F-7361BF050B30}" srcOrd="1" destOrd="0" parTransId="{DBE736EA-1561-AC4E-8436-15EE227CA557}" sibTransId="{D7CECC2C-BF57-ED47-A466-2427AA321DAB}"/>
    <dgm:cxn modelId="{691A7029-0863-054A-8C44-F46967922C60}" srcId="{708F72DA-AB0B-D543-8719-AEB2080A3087}" destId="{F703F475-1771-6A4D-B303-7AE0F9D5EDD1}" srcOrd="2" destOrd="0" parTransId="{04FA3BBF-D2D1-A948-AF63-6E23F2850414}" sibTransId="{18D45855-A3F5-4945-B97C-695012BCE548}"/>
    <dgm:cxn modelId="{744630F8-C604-D14C-BD25-C9BC3A31B201}" type="presOf" srcId="{D7CECC2C-BF57-ED47-A466-2427AA321DAB}" destId="{1103CC53-36CC-3946-ABF6-6D50DFE5FF98}" srcOrd="0" destOrd="0" presId="urn:microsoft.com/office/officeart/2008/layout/NameandTitleOrganizationalChart"/>
    <dgm:cxn modelId="{6334EE6F-D437-9347-BE22-1B3B05C1C221}" type="presOf" srcId="{3D1CADF0-C0DE-D142-ADF2-C5D9F1D4E4DD}" destId="{DD79E9E1-0F23-2B44-B045-D240F28A7DFA}" srcOrd="0" destOrd="0" presId="urn:microsoft.com/office/officeart/2008/layout/NameandTitleOrganizationalChart"/>
    <dgm:cxn modelId="{2EA3ECB8-9D25-5542-A7BE-90B057D70384}" type="presOf" srcId="{2D498893-B3B7-6640-8ED5-3EC9AD634C62}" destId="{EA166259-68A6-6B4A-9A68-B6ABC77EDF28}" srcOrd="1" destOrd="0" presId="urn:microsoft.com/office/officeart/2008/layout/NameandTitleOrganizationalChart"/>
    <dgm:cxn modelId="{255A8F67-737B-D046-8672-0FDF8AD0B795}" srcId="{F703F475-1771-6A4D-B303-7AE0F9D5EDD1}" destId="{3D1CADF0-C0DE-D142-ADF2-C5D9F1D4E4DD}" srcOrd="0" destOrd="0" parTransId="{2596DEFB-046F-4744-85D4-F19FCF149437}" sibTransId="{344AF7F8-9D5E-404D-A140-6319A6BF2BFF}"/>
    <dgm:cxn modelId="{F509CEDE-36A4-DA46-A853-DCBB2A1AD8EA}" type="presOf" srcId="{A8B60E3D-C58D-1E42-8C0A-93B85C3D42A5}" destId="{5666E281-5206-BD4E-A8A6-858BEB237E94}" srcOrd="0" destOrd="0" presId="urn:microsoft.com/office/officeart/2008/layout/NameandTitleOrganizationalChart"/>
    <dgm:cxn modelId="{DBD17109-8631-9E45-BA27-CAA1C20BC3AF}" type="presOf" srcId="{25DFF8A3-FCC5-334F-875E-7182B3A788D0}" destId="{1CD61436-D743-EA42-840D-D95856868EDB}" srcOrd="0" destOrd="0" presId="urn:microsoft.com/office/officeart/2008/layout/NameandTitleOrganizationalChart"/>
    <dgm:cxn modelId="{72553F0B-2374-CE45-9600-686EBE08A801}" type="presOf" srcId="{F1E82DEC-E30A-8641-9B3D-42ABCA5029EE}" destId="{B91833A8-ECE4-D94E-80EA-21710B35ADBA}" srcOrd="0" destOrd="0" presId="urn:microsoft.com/office/officeart/2008/layout/NameandTitleOrganizationalChart"/>
    <dgm:cxn modelId="{8BBD7C50-E850-C34C-916E-648577C7A9F1}" type="presOf" srcId="{A8B60E3D-C58D-1E42-8C0A-93B85C3D42A5}" destId="{6B231E94-7F46-6647-A4A9-D418B67B4625}" srcOrd="1" destOrd="0" presId="urn:microsoft.com/office/officeart/2008/layout/NameandTitleOrganizationalChart"/>
    <dgm:cxn modelId="{ACAF0D1E-09C5-7C42-BBC9-C34D1BA8AD8C}" type="presOf" srcId="{C206FC17-AF93-B54A-8A5A-542464E60EB8}" destId="{A09F7113-969D-4446-B106-A780A009D603}" srcOrd="0" destOrd="0" presId="urn:microsoft.com/office/officeart/2008/layout/NameandTitleOrganizationalChart"/>
    <dgm:cxn modelId="{2A7E9EB1-9212-6D4C-AE2A-AABA3E8D46AA}" type="presOf" srcId="{8E5C0665-8E39-1F4C-B2FD-E5442F799C31}" destId="{E061D22A-B26A-4C4E-8343-91F11E5ECC87}" srcOrd="0" destOrd="0" presId="urn:microsoft.com/office/officeart/2008/layout/NameandTitleOrganizationalChart"/>
    <dgm:cxn modelId="{E5569F69-DDDF-3345-A5F5-869C53D97233}" type="presOf" srcId="{2596DEFB-046F-4744-85D4-F19FCF149437}" destId="{86F681A9-9F23-9C4F-B3CD-4F0C4AA8A0D2}" srcOrd="0" destOrd="0" presId="urn:microsoft.com/office/officeart/2008/layout/NameandTitleOrganizationalChart"/>
    <dgm:cxn modelId="{F7CB168F-D54E-A648-B5A9-80FEA4892C02}" srcId="{708F72DA-AB0B-D543-8719-AEB2080A3087}" destId="{9DBADA82-E6D8-5A46-B526-964740C0E000}" srcOrd="1" destOrd="0" parTransId="{A3185362-EFAC-F943-AC85-CE216B754D20}" sibTransId="{6AB65C7A-A6FE-ED4A-85A8-CAD4B1CC8CB0}"/>
    <dgm:cxn modelId="{8CF0CB6F-5AD1-1A46-9D52-CD59A28A02BD}" type="presOf" srcId="{C917C63E-E731-D645-B9CC-054A6BEF51E7}" destId="{723E6F61-104C-C841-A2FF-7FDB7941F898}" srcOrd="0" destOrd="0" presId="urn:microsoft.com/office/officeart/2008/layout/NameandTitleOrganizationalChart"/>
    <dgm:cxn modelId="{7E9CAAA4-9222-2A41-8754-2F166572C87F}" type="presOf" srcId="{DE707C79-0EA6-114F-9EF8-B2F449C1B08A}" destId="{E76BD908-B4D4-1E44-B766-39FB623B7F4A}" srcOrd="0" destOrd="0" presId="urn:microsoft.com/office/officeart/2008/layout/NameandTitleOrganizationalChart"/>
    <dgm:cxn modelId="{9A54E38F-144A-134B-9D11-DB2CE2E9DAE0}" srcId="{6AF6A3B6-3A08-9D45-99D0-971ECACB8F7F}" destId="{8E5C0665-8E39-1F4C-B2FD-E5442F799C31}" srcOrd="0" destOrd="0" parTransId="{6F24689E-1D3A-8A4E-A349-D604FA7636AD}" sibTransId="{332942A7-F3F6-6C44-B12A-DB4FA19A535C}"/>
    <dgm:cxn modelId="{25CCE8A4-884C-3948-BD4D-D2C26FD2A08F}" type="presOf" srcId="{E7D4F2D9-1C68-714D-B193-A44619BA2C74}" destId="{ACC9224B-90FC-3645-BEAD-590A96AE778B}" srcOrd="0" destOrd="0" presId="urn:microsoft.com/office/officeart/2008/layout/NameandTitleOrganizationalChart"/>
    <dgm:cxn modelId="{B6F76507-342B-0544-875D-0E809C594B58}" type="presOf" srcId="{6882DD56-356B-3245-9902-40756D804E63}" destId="{6BA28945-69B0-3C4A-B69F-1E1E77B4D5E5}" srcOrd="0" destOrd="0" presId="urn:microsoft.com/office/officeart/2008/layout/NameandTitleOrganizationalChart"/>
    <dgm:cxn modelId="{C33DBF0A-884E-E748-9E33-AE7FC2915363}" type="presOf" srcId="{6EB4D294-0845-A248-927F-7361BF050B30}" destId="{AC4A5312-37F0-D646-A0B9-B015607B48FC}" srcOrd="1" destOrd="0" presId="urn:microsoft.com/office/officeart/2008/layout/NameandTitleOrganizationalChart"/>
    <dgm:cxn modelId="{B9C472A1-0B3D-8E42-90CE-CC70B83CF6AA}" type="presOf" srcId="{18D45855-A3F5-4945-B97C-695012BCE548}" destId="{572ACFEE-357E-8F42-AB8F-B1B49F96B1A0}" srcOrd="0" destOrd="0" presId="urn:microsoft.com/office/officeart/2008/layout/NameandTitleOrganizationalChart"/>
    <dgm:cxn modelId="{D74E2690-148E-CA49-9761-7822878CA481}" type="presOf" srcId="{67BD48AE-8CE3-C54D-8DAF-C801A606E92D}" destId="{1933B56E-56D6-D54F-9035-1D851C9D4562}" srcOrd="1" destOrd="0" presId="urn:microsoft.com/office/officeart/2008/layout/NameandTitleOrganizationalChart"/>
    <dgm:cxn modelId="{6C86E612-483B-6746-ABC6-3E233FDAAC74}" type="presOf" srcId="{6EB4D294-0845-A248-927F-7361BF050B30}" destId="{6138EBF6-F4E0-2248-B2D2-3EC55ABAC02F}" srcOrd="0" destOrd="0" presId="urn:microsoft.com/office/officeart/2008/layout/NameandTitleOrganizationalChart"/>
    <dgm:cxn modelId="{EBE382E5-BF33-8A4B-B44A-59B505A1B826}" type="presParOf" srcId="{723E6F61-104C-C841-A2FF-7FDB7941F898}" destId="{D6BC9F98-B209-AB45-9164-79B17DA3488E}" srcOrd="0" destOrd="0" presId="urn:microsoft.com/office/officeart/2008/layout/NameandTitleOrganizationalChart"/>
    <dgm:cxn modelId="{C2AA207E-A97F-FC45-804B-830B797B78A0}" type="presParOf" srcId="{D6BC9F98-B209-AB45-9164-79B17DA3488E}" destId="{EE3B5ED8-7B6E-9340-A68E-201A7A59022E}" srcOrd="0" destOrd="0" presId="urn:microsoft.com/office/officeart/2008/layout/NameandTitleOrganizationalChart"/>
    <dgm:cxn modelId="{3FF72F2F-F63F-754A-9E81-883D4813EB68}" type="presParOf" srcId="{EE3B5ED8-7B6E-9340-A68E-201A7A59022E}" destId="{D04F479E-C22E-074F-87A0-D4D8327DCA92}" srcOrd="0" destOrd="0" presId="urn:microsoft.com/office/officeart/2008/layout/NameandTitleOrganizationalChart"/>
    <dgm:cxn modelId="{92613570-A635-BE44-ADBE-439300D5DD68}" type="presParOf" srcId="{EE3B5ED8-7B6E-9340-A68E-201A7A59022E}" destId="{1BC63A4F-A066-1044-B2F2-985E6B5DA9E9}" srcOrd="1" destOrd="0" presId="urn:microsoft.com/office/officeart/2008/layout/NameandTitleOrganizationalChart"/>
    <dgm:cxn modelId="{536AD76A-A18E-6049-9013-900B065802A3}" type="presParOf" srcId="{EE3B5ED8-7B6E-9340-A68E-201A7A59022E}" destId="{B3079B18-2D2F-F044-8BEF-4645719BBC51}" srcOrd="2" destOrd="0" presId="urn:microsoft.com/office/officeart/2008/layout/NameandTitleOrganizationalChart"/>
    <dgm:cxn modelId="{2C3922AD-BB23-0D4F-BDBE-A9B8DB8AE029}" type="presParOf" srcId="{D6BC9F98-B209-AB45-9164-79B17DA3488E}" destId="{656A828C-6FBF-384D-B4EE-DF4793174C79}" srcOrd="1" destOrd="0" presId="urn:microsoft.com/office/officeart/2008/layout/NameandTitleOrganizationalChart"/>
    <dgm:cxn modelId="{B175DE3A-1428-1649-B989-51FC42CD1C5A}" type="presParOf" srcId="{656A828C-6FBF-384D-B4EE-DF4793174C79}" destId="{6BA28945-69B0-3C4A-B69F-1E1E77B4D5E5}" srcOrd="0" destOrd="0" presId="urn:microsoft.com/office/officeart/2008/layout/NameandTitleOrganizationalChart"/>
    <dgm:cxn modelId="{79F84F01-AB86-E149-B5A7-B87F14B991E5}" type="presParOf" srcId="{656A828C-6FBF-384D-B4EE-DF4793174C79}" destId="{3B5AAE14-1510-6F4A-A790-90D9A5ECEDD1}" srcOrd="1" destOrd="0" presId="urn:microsoft.com/office/officeart/2008/layout/NameandTitleOrganizationalChart"/>
    <dgm:cxn modelId="{41375C51-FF58-8840-B4F6-F836ED45D2A7}" type="presParOf" srcId="{3B5AAE14-1510-6F4A-A790-90D9A5ECEDD1}" destId="{0F82A3C9-9354-8D40-BF93-B475C9EAD96D}" srcOrd="0" destOrd="0" presId="urn:microsoft.com/office/officeart/2008/layout/NameandTitleOrganizationalChart"/>
    <dgm:cxn modelId="{871C35F4-A492-9940-852E-366DEAFF59DA}" type="presParOf" srcId="{0F82A3C9-9354-8D40-BF93-B475C9EAD96D}" destId="{A09F7113-969D-4446-B106-A780A009D603}" srcOrd="0" destOrd="0" presId="urn:microsoft.com/office/officeart/2008/layout/NameandTitleOrganizationalChart"/>
    <dgm:cxn modelId="{9D45ADDB-D176-DB44-B2F6-B1925DF0E3D9}" type="presParOf" srcId="{0F82A3C9-9354-8D40-BF93-B475C9EAD96D}" destId="{E76BD908-B4D4-1E44-B766-39FB623B7F4A}" srcOrd="1" destOrd="0" presId="urn:microsoft.com/office/officeart/2008/layout/NameandTitleOrganizationalChart"/>
    <dgm:cxn modelId="{3DB5F301-D1D3-9243-8561-E2FC1EB0D5DC}" type="presParOf" srcId="{0F82A3C9-9354-8D40-BF93-B475C9EAD96D}" destId="{2C7170D6-A021-4244-A598-D171964F96DE}" srcOrd="2" destOrd="0" presId="urn:microsoft.com/office/officeart/2008/layout/NameandTitleOrganizationalChart"/>
    <dgm:cxn modelId="{AD76A0FB-09F6-EA4E-8C99-38B9C57FEE11}" type="presParOf" srcId="{3B5AAE14-1510-6F4A-A790-90D9A5ECEDD1}" destId="{AF85B597-6A53-804F-ADB0-E6CF0683A573}" srcOrd="1" destOrd="0" presId="urn:microsoft.com/office/officeart/2008/layout/NameandTitleOrganizationalChart"/>
    <dgm:cxn modelId="{A27613E7-2D38-A944-8A62-140911F642FD}" type="presParOf" srcId="{3B5AAE14-1510-6F4A-A790-90D9A5ECEDD1}" destId="{254C837D-A275-AE4A-AB0D-3D365AAD9701}" srcOrd="2" destOrd="0" presId="urn:microsoft.com/office/officeart/2008/layout/NameandTitleOrganizationalChart"/>
    <dgm:cxn modelId="{9FB9D314-E459-BB49-969D-875EEE12486F}" type="presParOf" srcId="{656A828C-6FBF-384D-B4EE-DF4793174C79}" destId="{C096BEEB-2045-8142-8511-CDC1D197D2D7}" srcOrd="2" destOrd="0" presId="urn:microsoft.com/office/officeart/2008/layout/NameandTitleOrganizationalChart"/>
    <dgm:cxn modelId="{37B4F34C-56B8-A440-A1F8-A8464922FDE2}" type="presParOf" srcId="{656A828C-6FBF-384D-B4EE-DF4793174C79}" destId="{DE9FC670-322D-A049-A1BC-9B0AD1924900}" srcOrd="3" destOrd="0" presId="urn:microsoft.com/office/officeart/2008/layout/NameandTitleOrganizationalChart"/>
    <dgm:cxn modelId="{4F830920-52F3-CB4B-863B-E64723A0B620}" type="presParOf" srcId="{DE9FC670-322D-A049-A1BC-9B0AD1924900}" destId="{4CE1FA7A-4546-9247-AD39-905ED041023B}" srcOrd="0" destOrd="0" presId="urn:microsoft.com/office/officeart/2008/layout/NameandTitleOrganizationalChart"/>
    <dgm:cxn modelId="{9AD118EB-7378-A143-A941-769702C3684C}" type="presParOf" srcId="{4CE1FA7A-4546-9247-AD39-905ED041023B}" destId="{32A20F38-8F0C-A645-A7CE-42DAB47A33FE}" srcOrd="0" destOrd="0" presId="urn:microsoft.com/office/officeart/2008/layout/NameandTitleOrganizationalChart"/>
    <dgm:cxn modelId="{8F85AD2B-1EE8-E448-B701-EEB5A4F437FA}" type="presParOf" srcId="{4CE1FA7A-4546-9247-AD39-905ED041023B}" destId="{C76AAD1C-0CCA-0545-B447-1914060D366A}" srcOrd="1" destOrd="0" presId="urn:microsoft.com/office/officeart/2008/layout/NameandTitleOrganizationalChart"/>
    <dgm:cxn modelId="{B5A43AB3-D484-9E45-9D30-A8C2449A54C0}" type="presParOf" srcId="{4CE1FA7A-4546-9247-AD39-905ED041023B}" destId="{8134B551-50B8-AF4D-9999-C73FF42C72BC}" srcOrd="2" destOrd="0" presId="urn:microsoft.com/office/officeart/2008/layout/NameandTitleOrganizationalChart"/>
    <dgm:cxn modelId="{A4E4CAFF-306E-CB40-9E8D-19040FB7870D}" type="presParOf" srcId="{DE9FC670-322D-A049-A1BC-9B0AD1924900}" destId="{84DF6695-E4A6-934E-A327-5F8607D208D7}" srcOrd="1" destOrd="0" presId="urn:microsoft.com/office/officeart/2008/layout/NameandTitleOrganizationalChart"/>
    <dgm:cxn modelId="{BBB08930-D44D-F24B-B0ED-2207EDC4F17A}" type="presParOf" srcId="{DE9FC670-322D-A049-A1BC-9B0AD1924900}" destId="{77C9767E-25C1-0143-99A5-8394DE8ADFEC}" srcOrd="2" destOrd="0" presId="urn:microsoft.com/office/officeart/2008/layout/NameandTitleOrganizationalChart"/>
    <dgm:cxn modelId="{A588CF2D-3D22-1740-ACF8-9A4C298B26AE}" type="presParOf" srcId="{656A828C-6FBF-384D-B4EE-DF4793174C79}" destId="{4759B2CE-AF20-7F48-B19C-F4E5745F462F}" srcOrd="4" destOrd="0" presId="urn:microsoft.com/office/officeart/2008/layout/NameandTitleOrganizationalChart"/>
    <dgm:cxn modelId="{2716C81A-6B62-054F-94F8-D68458D0D81B}" type="presParOf" srcId="{656A828C-6FBF-384D-B4EE-DF4793174C79}" destId="{749770B1-2961-2C4C-B842-367044A6A91E}" srcOrd="5" destOrd="0" presId="urn:microsoft.com/office/officeart/2008/layout/NameandTitleOrganizationalChart"/>
    <dgm:cxn modelId="{FC7D7FE7-2155-9143-8CF1-68966E9C0C5E}" type="presParOf" srcId="{749770B1-2961-2C4C-B842-367044A6A91E}" destId="{7B51401C-150C-3845-B56F-AFF929F594E8}" srcOrd="0" destOrd="0" presId="urn:microsoft.com/office/officeart/2008/layout/NameandTitleOrganizationalChart"/>
    <dgm:cxn modelId="{D0872E23-DAB4-804B-ACB6-CE6EB04F3676}" type="presParOf" srcId="{7B51401C-150C-3845-B56F-AFF929F594E8}" destId="{886ED37E-0A74-AC4A-8AA7-50FD2E4A2504}" srcOrd="0" destOrd="0" presId="urn:microsoft.com/office/officeart/2008/layout/NameandTitleOrganizationalChart"/>
    <dgm:cxn modelId="{8A54DDD9-6913-0A4D-8917-56A5F27A4B50}" type="presParOf" srcId="{7B51401C-150C-3845-B56F-AFF929F594E8}" destId="{572ACFEE-357E-8F42-AB8F-B1B49F96B1A0}" srcOrd="1" destOrd="0" presId="urn:microsoft.com/office/officeart/2008/layout/NameandTitleOrganizationalChart"/>
    <dgm:cxn modelId="{E2789C7B-0732-214E-BC7E-4E462F3009F8}" type="presParOf" srcId="{7B51401C-150C-3845-B56F-AFF929F594E8}" destId="{6234281C-070D-B543-A66D-222FAD5FA36B}" srcOrd="2" destOrd="0" presId="urn:microsoft.com/office/officeart/2008/layout/NameandTitleOrganizationalChart"/>
    <dgm:cxn modelId="{CE95E939-C412-4C4B-9C7B-DD5E3DA2CAAF}" type="presParOf" srcId="{749770B1-2961-2C4C-B842-367044A6A91E}" destId="{AC53A855-4109-204C-A301-4DFC4E99CE93}" srcOrd="1" destOrd="0" presId="urn:microsoft.com/office/officeart/2008/layout/NameandTitleOrganizationalChart"/>
    <dgm:cxn modelId="{1FB61D4E-D1DF-2D42-A95A-6396DACC7E44}" type="presParOf" srcId="{AC53A855-4109-204C-A301-4DFC4E99CE93}" destId="{86F681A9-9F23-9C4F-B3CD-4F0C4AA8A0D2}" srcOrd="0" destOrd="0" presId="urn:microsoft.com/office/officeart/2008/layout/NameandTitleOrganizationalChart"/>
    <dgm:cxn modelId="{86739DB2-CFB1-2E48-8801-070F77E2F9D9}" type="presParOf" srcId="{AC53A855-4109-204C-A301-4DFC4E99CE93}" destId="{DB36F207-E22D-1A4F-A81D-71F7B34C4697}" srcOrd="1" destOrd="0" presId="urn:microsoft.com/office/officeart/2008/layout/NameandTitleOrganizationalChart"/>
    <dgm:cxn modelId="{0815251D-061F-DE41-8D8C-9674885ED524}" type="presParOf" srcId="{DB36F207-E22D-1A4F-A81D-71F7B34C4697}" destId="{6886596B-1440-A74B-960C-72D2FEA6DA65}" srcOrd="0" destOrd="0" presId="urn:microsoft.com/office/officeart/2008/layout/NameandTitleOrganizationalChart"/>
    <dgm:cxn modelId="{E3F9554C-0484-0948-87F8-67493FF8B65A}" type="presParOf" srcId="{6886596B-1440-A74B-960C-72D2FEA6DA65}" destId="{DD79E9E1-0F23-2B44-B045-D240F28A7DFA}" srcOrd="0" destOrd="0" presId="urn:microsoft.com/office/officeart/2008/layout/NameandTitleOrganizationalChart"/>
    <dgm:cxn modelId="{624CAAAC-BB76-A94F-9DC3-C16817E3D149}" type="presParOf" srcId="{6886596B-1440-A74B-960C-72D2FEA6DA65}" destId="{1D3D55D0-64A5-A64E-B61F-5A51FFA882BB}" srcOrd="1" destOrd="0" presId="urn:microsoft.com/office/officeart/2008/layout/NameandTitleOrganizationalChart"/>
    <dgm:cxn modelId="{3E1D5C7D-CFBB-064C-AEA8-EBB1D21525CA}" type="presParOf" srcId="{6886596B-1440-A74B-960C-72D2FEA6DA65}" destId="{D75A0B5B-857E-6740-B7A7-84B75E3D9D41}" srcOrd="2" destOrd="0" presId="urn:microsoft.com/office/officeart/2008/layout/NameandTitleOrganizationalChart"/>
    <dgm:cxn modelId="{821E8176-C0E9-CF49-A175-96E147E69E0D}" type="presParOf" srcId="{DB36F207-E22D-1A4F-A81D-71F7B34C4697}" destId="{7B1E56B8-5FE6-BC48-A5CC-698694AAC75A}" srcOrd="1" destOrd="0" presId="urn:microsoft.com/office/officeart/2008/layout/NameandTitleOrganizationalChart"/>
    <dgm:cxn modelId="{81F87765-3765-4A46-9D91-A4E04A174E97}" type="presParOf" srcId="{DB36F207-E22D-1A4F-A81D-71F7B34C4697}" destId="{C43C8F69-8182-4846-8990-FB312E2599BD}" srcOrd="2" destOrd="0" presId="urn:microsoft.com/office/officeart/2008/layout/NameandTitleOrganizationalChart"/>
    <dgm:cxn modelId="{74379060-D56B-2841-A257-EB6AC81347AB}" type="presParOf" srcId="{AC53A855-4109-204C-A301-4DFC4E99CE93}" destId="{8C5E00D5-834F-164B-8FAC-65A88AF992E3}" srcOrd="2" destOrd="0" presId="urn:microsoft.com/office/officeart/2008/layout/NameandTitleOrganizationalChart"/>
    <dgm:cxn modelId="{0E2D283D-4734-A640-96F0-19946507CD47}" type="presParOf" srcId="{AC53A855-4109-204C-A301-4DFC4E99CE93}" destId="{FF5AE7AC-2FD7-6249-B41B-6E46A8B84732}" srcOrd="3" destOrd="0" presId="urn:microsoft.com/office/officeart/2008/layout/NameandTitleOrganizationalChart"/>
    <dgm:cxn modelId="{AA9A34F8-7A0D-0D47-BA10-9E9A83ECC7BE}" type="presParOf" srcId="{FF5AE7AC-2FD7-6249-B41B-6E46A8B84732}" destId="{88C5B9FA-744D-144B-99FF-1AE4D733F78D}" srcOrd="0" destOrd="0" presId="urn:microsoft.com/office/officeart/2008/layout/NameandTitleOrganizationalChart"/>
    <dgm:cxn modelId="{EF805546-47D4-4949-A854-1CFF3212DDB2}" type="presParOf" srcId="{88C5B9FA-744D-144B-99FF-1AE4D733F78D}" destId="{6138EBF6-F4E0-2248-B2D2-3EC55ABAC02F}" srcOrd="0" destOrd="0" presId="urn:microsoft.com/office/officeart/2008/layout/NameandTitleOrganizationalChart"/>
    <dgm:cxn modelId="{0CF6F024-6EEC-484A-8E30-258584F56E58}" type="presParOf" srcId="{88C5B9FA-744D-144B-99FF-1AE4D733F78D}" destId="{1103CC53-36CC-3946-ABF6-6D50DFE5FF98}" srcOrd="1" destOrd="0" presId="urn:microsoft.com/office/officeart/2008/layout/NameandTitleOrganizationalChart"/>
    <dgm:cxn modelId="{5EFD796E-80AE-D445-9851-68F989DABDB4}" type="presParOf" srcId="{88C5B9FA-744D-144B-99FF-1AE4D733F78D}" destId="{AC4A5312-37F0-D646-A0B9-B015607B48FC}" srcOrd="2" destOrd="0" presId="urn:microsoft.com/office/officeart/2008/layout/NameandTitleOrganizationalChart"/>
    <dgm:cxn modelId="{7931BBBE-138A-0D4C-A249-4985147CBB51}" type="presParOf" srcId="{FF5AE7AC-2FD7-6249-B41B-6E46A8B84732}" destId="{32649A11-9B0B-6749-8E5E-C9525BE1709D}" srcOrd="1" destOrd="0" presId="urn:microsoft.com/office/officeart/2008/layout/NameandTitleOrganizationalChart"/>
    <dgm:cxn modelId="{6985E238-FAF0-5942-9116-678E1F43DD77}" type="presParOf" srcId="{FF5AE7AC-2FD7-6249-B41B-6E46A8B84732}" destId="{5289EFD2-EFFC-8D45-810B-16CDCA23CE8B}" srcOrd="2" destOrd="0" presId="urn:microsoft.com/office/officeart/2008/layout/NameandTitleOrganizationalChart"/>
    <dgm:cxn modelId="{E52984EA-66C1-AB4E-9725-90DAA4E8E8B5}" type="presParOf" srcId="{749770B1-2961-2C4C-B842-367044A6A91E}" destId="{AA917FF2-0488-9649-B81F-3C0E47D095BD}" srcOrd="2" destOrd="0" presId="urn:microsoft.com/office/officeart/2008/layout/NameandTitleOrganizationalChart"/>
    <dgm:cxn modelId="{8613FD55-A046-AC47-AA2C-084FFBE265C8}" type="presParOf" srcId="{656A828C-6FBF-384D-B4EE-DF4793174C79}" destId="{D866A923-CFE3-C745-853D-1BCC0427F37B}" srcOrd="6" destOrd="0" presId="urn:microsoft.com/office/officeart/2008/layout/NameandTitleOrganizationalChart"/>
    <dgm:cxn modelId="{4BD6EE7B-A61A-BE41-83A3-4A499C2B028F}" type="presParOf" srcId="{656A828C-6FBF-384D-B4EE-DF4793174C79}" destId="{F1B7769A-1B45-5C49-A477-FAC14DD46E7D}" srcOrd="7" destOrd="0" presId="urn:microsoft.com/office/officeart/2008/layout/NameandTitleOrganizationalChart"/>
    <dgm:cxn modelId="{0952DFD8-E959-1245-BDE0-5985FF21A5C1}" type="presParOf" srcId="{F1B7769A-1B45-5C49-A477-FAC14DD46E7D}" destId="{A5878FAE-AD94-DB4A-A577-6D91DBC72973}" srcOrd="0" destOrd="0" presId="urn:microsoft.com/office/officeart/2008/layout/NameandTitleOrganizationalChart"/>
    <dgm:cxn modelId="{F9DD505D-D964-B140-A9A4-0A9C32371BCF}" type="presParOf" srcId="{A5878FAE-AD94-DB4A-A577-6D91DBC72973}" destId="{5666E281-5206-BD4E-A8A6-858BEB237E94}" srcOrd="0" destOrd="0" presId="urn:microsoft.com/office/officeart/2008/layout/NameandTitleOrganizationalChart"/>
    <dgm:cxn modelId="{54D7BD76-7DD1-B749-AF0F-B18663197CF8}" type="presParOf" srcId="{A5878FAE-AD94-DB4A-A577-6D91DBC72973}" destId="{2C19406A-1E98-CB4F-8AA7-97E8D59B1768}" srcOrd="1" destOrd="0" presId="urn:microsoft.com/office/officeart/2008/layout/NameandTitleOrganizationalChart"/>
    <dgm:cxn modelId="{8EA0C87B-C293-A44F-837B-1B694A91C7CA}" type="presParOf" srcId="{A5878FAE-AD94-DB4A-A577-6D91DBC72973}" destId="{6B231E94-7F46-6647-A4A9-D418B67B4625}" srcOrd="2" destOrd="0" presId="urn:microsoft.com/office/officeart/2008/layout/NameandTitleOrganizationalChart"/>
    <dgm:cxn modelId="{F10F7049-D586-A840-8F77-339BCD272D5C}" type="presParOf" srcId="{F1B7769A-1B45-5C49-A477-FAC14DD46E7D}" destId="{9A636C3D-2C7A-7F4D-93A1-4F1E8AECA98F}" srcOrd="1" destOrd="0" presId="urn:microsoft.com/office/officeart/2008/layout/NameandTitleOrganizationalChart"/>
    <dgm:cxn modelId="{351777BA-69D2-6747-B777-71CA388DA90D}" type="presParOf" srcId="{F1B7769A-1B45-5C49-A477-FAC14DD46E7D}" destId="{DB4B49DB-0BD0-0944-9C8F-6BABEFEF9119}" srcOrd="2" destOrd="0" presId="urn:microsoft.com/office/officeart/2008/layout/NameandTitleOrganizationalChart"/>
    <dgm:cxn modelId="{1FD34BDC-B61D-2341-BC3F-772BBD5F9406}" type="presParOf" srcId="{656A828C-6FBF-384D-B4EE-DF4793174C79}" destId="{E7F80EC3-6C81-FD4B-9A1B-DDEFD4B01798}" srcOrd="8" destOrd="0" presId="urn:microsoft.com/office/officeart/2008/layout/NameandTitleOrganizationalChart"/>
    <dgm:cxn modelId="{A6B04B2D-F273-8A47-8984-EE11678ED966}" type="presParOf" srcId="{656A828C-6FBF-384D-B4EE-DF4793174C79}" destId="{232FD6EB-34F5-6949-84DB-57597CD0DE4B}" srcOrd="9" destOrd="0" presId="urn:microsoft.com/office/officeart/2008/layout/NameandTitleOrganizationalChart"/>
    <dgm:cxn modelId="{4555A1BC-0D88-694E-A38F-8EDFBB4C23BF}" type="presParOf" srcId="{232FD6EB-34F5-6949-84DB-57597CD0DE4B}" destId="{377FC5D9-F6AD-9E4D-8FFC-0A814A20F8A6}" srcOrd="0" destOrd="0" presId="urn:microsoft.com/office/officeart/2008/layout/NameandTitleOrganizationalChart"/>
    <dgm:cxn modelId="{5E5AE9F9-B164-6E49-958D-82A97AABC385}" type="presParOf" srcId="{377FC5D9-F6AD-9E4D-8FFC-0A814A20F8A6}" destId="{B91833A8-ECE4-D94E-80EA-21710B35ADBA}" srcOrd="0" destOrd="0" presId="urn:microsoft.com/office/officeart/2008/layout/NameandTitleOrganizationalChart"/>
    <dgm:cxn modelId="{75D980F4-E477-FD40-B68B-858F554ADA48}" type="presParOf" srcId="{377FC5D9-F6AD-9E4D-8FFC-0A814A20F8A6}" destId="{D84DC708-FA3D-B244-9606-17250DDEA6B9}" srcOrd="1" destOrd="0" presId="urn:microsoft.com/office/officeart/2008/layout/NameandTitleOrganizationalChart"/>
    <dgm:cxn modelId="{E6A5DA6C-D552-2449-8E4B-D431BDCA86BE}" type="presParOf" srcId="{377FC5D9-F6AD-9E4D-8FFC-0A814A20F8A6}" destId="{FA86EB5F-2B46-424D-A4FC-17214A60ED37}" srcOrd="2" destOrd="0" presId="urn:microsoft.com/office/officeart/2008/layout/NameandTitleOrganizationalChart"/>
    <dgm:cxn modelId="{89E29D41-B010-364D-B4EA-14826B9B497B}" type="presParOf" srcId="{232FD6EB-34F5-6949-84DB-57597CD0DE4B}" destId="{3D9C7605-AA54-7641-B335-3C6FF41922AC}" srcOrd="1" destOrd="0" presId="urn:microsoft.com/office/officeart/2008/layout/NameandTitleOrganizationalChart"/>
    <dgm:cxn modelId="{79894BD4-BE82-4349-80CC-48FA3E634B82}" type="presParOf" srcId="{232FD6EB-34F5-6949-84DB-57597CD0DE4B}" destId="{48D801C5-123D-9942-A699-64F64CB4AD98}" srcOrd="2" destOrd="0" presId="urn:microsoft.com/office/officeart/2008/layout/NameandTitleOrganizationalChart"/>
    <dgm:cxn modelId="{A6581DEB-9F6D-3943-822A-B3EA5D68FC8B}" type="presParOf" srcId="{656A828C-6FBF-384D-B4EE-DF4793174C79}" destId="{F41713BA-757C-794F-8038-E93801F18A2C}" srcOrd="10" destOrd="0" presId="urn:microsoft.com/office/officeart/2008/layout/NameandTitleOrganizationalChart"/>
    <dgm:cxn modelId="{9E5B7877-54AA-0D4F-B0B6-8A16F7573320}" type="presParOf" srcId="{656A828C-6FBF-384D-B4EE-DF4793174C79}" destId="{FFB125D9-7165-4F4E-B7B5-531F0C7FA40E}" srcOrd="11" destOrd="0" presId="urn:microsoft.com/office/officeart/2008/layout/NameandTitleOrganizationalChart"/>
    <dgm:cxn modelId="{7A786583-2DAC-6041-9355-D16858E424A3}" type="presParOf" srcId="{FFB125D9-7165-4F4E-B7B5-531F0C7FA40E}" destId="{5D5AC57E-F091-7A40-BC10-4F404985086C}" srcOrd="0" destOrd="0" presId="urn:microsoft.com/office/officeart/2008/layout/NameandTitleOrganizationalChart"/>
    <dgm:cxn modelId="{17855368-C5A2-EE45-9E29-E518D61F8E32}" type="presParOf" srcId="{5D5AC57E-F091-7A40-BC10-4F404985086C}" destId="{6D7D794E-BBD7-4B4A-8E66-282C2032E7D5}" srcOrd="0" destOrd="0" presId="urn:microsoft.com/office/officeart/2008/layout/NameandTitleOrganizationalChart"/>
    <dgm:cxn modelId="{ABBA9E0D-3A07-CB4E-B349-D09F1A07F553}" type="presParOf" srcId="{5D5AC57E-F091-7A40-BC10-4F404985086C}" destId="{84292CBC-428B-7741-BBC7-7EFFEC93E046}" srcOrd="1" destOrd="0" presId="urn:microsoft.com/office/officeart/2008/layout/NameandTitleOrganizationalChart"/>
    <dgm:cxn modelId="{8D7A2562-3F53-F147-94D1-26E655EEF0CC}" type="presParOf" srcId="{5D5AC57E-F091-7A40-BC10-4F404985086C}" destId="{EA166259-68A6-6B4A-9A68-B6ABC77EDF28}" srcOrd="2" destOrd="0" presId="urn:microsoft.com/office/officeart/2008/layout/NameandTitleOrganizationalChart"/>
    <dgm:cxn modelId="{6DE1CDE2-022F-4A47-BCBB-5F85F138CAB6}" type="presParOf" srcId="{FFB125D9-7165-4F4E-B7B5-531F0C7FA40E}" destId="{D8D1F728-3FCC-9347-9FA5-F2DD8F23AD18}" srcOrd="1" destOrd="0" presId="urn:microsoft.com/office/officeart/2008/layout/NameandTitleOrganizationalChart"/>
    <dgm:cxn modelId="{4385A42E-55BC-F74D-9D5E-7BBA2C47E362}" type="presParOf" srcId="{D8D1F728-3FCC-9347-9FA5-F2DD8F23AD18}" destId="{A6429F18-882B-604D-9155-759FA5426FCC}" srcOrd="0" destOrd="0" presId="urn:microsoft.com/office/officeart/2008/layout/NameandTitleOrganizationalChart"/>
    <dgm:cxn modelId="{C1EACA19-D89F-7347-B27F-5F20F6AD8A42}" type="presParOf" srcId="{D8D1F728-3FCC-9347-9FA5-F2DD8F23AD18}" destId="{7F14BC77-4F30-784B-96FC-817E5969F7B3}" srcOrd="1" destOrd="0" presId="urn:microsoft.com/office/officeart/2008/layout/NameandTitleOrganizationalChart"/>
    <dgm:cxn modelId="{0B518060-6FFA-BA47-BBEF-D8BEE5ED5E3D}" type="presParOf" srcId="{7F14BC77-4F30-784B-96FC-817E5969F7B3}" destId="{9139918C-0678-2F46-A37F-62434C3A5C49}" srcOrd="0" destOrd="0" presId="urn:microsoft.com/office/officeart/2008/layout/NameandTitleOrganizationalChart"/>
    <dgm:cxn modelId="{DF109A2A-4B6F-DA40-B17B-F96F4F4F43DA}" type="presParOf" srcId="{9139918C-0678-2F46-A37F-62434C3A5C49}" destId="{20045E03-4DF3-1441-94FF-A73B90D0F1BA}" srcOrd="0" destOrd="0" presId="urn:microsoft.com/office/officeart/2008/layout/NameandTitleOrganizationalChart"/>
    <dgm:cxn modelId="{117D1D2C-0439-274C-B9DC-3B3D063B58FE}" type="presParOf" srcId="{9139918C-0678-2F46-A37F-62434C3A5C49}" destId="{5317225E-334A-F54A-8ACF-60DD6CDBE89C}" srcOrd="1" destOrd="0" presId="urn:microsoft.com/office/officeart/2008/layout/NameandTitleOrganizationalChart"/>
    <dgm:cxn modelId="{BB82F769-2410-5C41-905A-FD5558DAC2E1}" type="presParOf" srcId="{9139918C-0678-2F46-A37F-62434C3A5C49}" destId="{0306C931-34AF-FD4F-A580-D8B9668E3AB4}" srcOrd="2" destOrd="0" presId="urn:microsoft.com/office/officeart/2008/layout/NameandTitleOrganizationalChart"/>
    <dgm:cxn modelId="{69546870-180E-B248-B3B0-238DB0D95F00}" type="presParOf" srcId="{7F14BC77-4F30-784B-96FC-817E5969F7B3}" destId="{5A5EA533-4B93-9E4F-A8CD-17CC44A867C6}" srcOrd="1" destOrd="0" presId="urn:microsoft.com/office/officeart/2008/layout/NameandTitleOrganizationalChart"/>
    <dgm:cxn modelId="{70B3F5B6-DF7A-674E-9CAA-9C2847CAE79E}" type="presParOf" srcId="{7F14BC77-4F30-784B-96FC-817E5969F7B3}" destId="{4BF11716-055C-644E-A104-16F768FAB63F}" srcOrd="2" destOrd="0" presId="urn:microsoft.com/office/officeart/2008/layout/NameandTitleOrganizationalChart"/>
    <dgm:cxn modelId="{259F3A9C-4627-684D-9208-4799B8104102}" type="presParOf" srcId="{D8D1F728-3FCC-9347-9FA5-F2DD8F23AD18}" destId="{1CD61436-D743-EA42-840D-D95856868EDB}" srcOrd="2" destOrd="0" presId="urn:microsoft.com/office/officeart/2008/layout/NameandTitleOrganizationalChart"/>
    <dgm:cxn modelId="{FAB0DBF6-2F4B-AD4C-B0D6-39FFFE1A21DB}" type="presParOf" srcId="{D8D1F728-3FCC-9347-9FA5-F2DD8F23AD18}" destId="{E156AA80-C2F7-5C4A-9ED6-4D71DAB924F0}" srcOrd="3" destOrd="0" presId="urn:microsoft.com/office/officeart/2008/layout/NameandTitleOrganizationalChart"/>
    <dgm:cxn modelId="{854359B6-A596-D94D-A42E-CA42F5F2978F}" type="presParOf" srcId="{E156AA80-C2F7-5C4A-9ED6-4D71DAB924F0}" destId="{A3EE60F6-D8AB-E844-ABB3-52BB0A42CD9E}" srcOrd="0" destOrd="0" presId="urn:microsoft.com/office/officeart/2008/layout/NameandTitleOrganizationalChart"/>
    <dgm:cxn modelId="{474A6EDF-6F8C-FA43-8B19-2F905ED94B04}" type="presParOf" srcId="{A3EE60F6-D8AB-E844-ABB3-52BB0A42CD9E}" destId="{2211FEC4-68DF-4B4C-AE13-FCFBFE6AC971}" srcOrd="0" destOrd="0" presId="urn:microsoft.com/office/officeart/2008/layout/NameandTitleOrganizationalChart"/>
    <dgm:cxn modelId="{72B52291-466D-434A-8F1E-B9AE9E53A580}" type="presParOf" srcId="{A3EE60F6-D8AB-E844-ABB3-52BB0A42CD9E}" destId="{8799DE52-8C6F-9648-96FE-C0AEB48952A6}" srcOrd="1" destOrd="0" presId="urn:microsoft.com/office/officeart/2008/layout/NameandTitleOrganizationalChart"/>
    <dgm:cxn modelId="{48CF8D41-2C62-EA46-97CE-3CDBD11E8533}" type="presParOf" srcId="{A3EE60F6-D8AB-E844-ABB3-52BB0A42CD9E}" destId="{620638AF-8740-3D41-9C3C-00D5DE5677C2}" srcOrd="2" destOrd="0" presId="urn:microsoft.com/office/officeart/2008/layout/NameandTitleOrganizationalChart"/>
    <dgm:cxn modelId="{D75EF44C-A7CA-9D4D-B892-754D86D2B17E}" type="presParOf" srcId="{E156AA80-C2F7-5C4A-9ED6-4D71DAB924F0}" destId="{4D1B7940-E685-8641-ADB2-841FF91B01CB}" srcOrd="1" destOrd="0" presId="urn:microsoft.com/office/officeart/2008/layout/NameandTitleOrganizationalChart"/>
    <dgm:cxn modelId="{6B79CFE2-2C75-FB41-8134-DCADFB8E504F}" type="presParOf" srcId="{4D1B7940-E685-8641-ADB2-841FF91B01CB}" destId="{2C6F0D42-2353-2243-AB9B-EE7EB86D984C}" srcOrd="0" destOrd="0" presId="urn:microsoft.com/office/officeart/2008/layout/NameandTitleOrganizationalChart"/>
    <dgm:cxn modelId="{F184A630-10EE-7B4D-98EB-D1F8E196FCF4}" type="presParOf" srcId="{4D1B7940-E685-8641-ADB2-841FF91B01CB}" destId="{6FA08F66-A0EF-1843-B67B-29D071E6CA8F}" srcOrd="1" destOrd="0" presId="urn:microsoft.com/office/officeart/2008/layout/NameandTitleOrganizationalChart"/>
    <dgm:cxn modelId="{AEFC62C9-2C2A-184D-BC26-66919976EE3E}" type="presParOf" srcId="{6FA08F66-A0EF-1843-B67B-29D071E6CA8F}" destId="{8827A809-330F-DE42-9E84-EE029285B861}" srcOrd="0" destOrd="0" presId="urn:microsoft.com/office/officeart/2008/layout/NameandTitleOrganizationalChart"/>
    <dgm:cxn modelId="{F52E4C22-ABE4-824E-89D4-D1D5BA5360C8}" type="presParOf" srcId="{8827A809-330F-DE42-9E84-EE029285B861}" destId="{B4D3F794-B1E8-5D40-B4A2-9F902C9D12B6}" srcOrd="0" destOrd="0" presId="urn:microsoft.com/office/officeart/2008/layout/NameandTitleOrganizationalChart"/>
    <dgm:cxn modelId="{EE44F971-78E7-D445-B53A-267AE805A532}" type="presParOf" srcId="{8827A809-330F-DE42-9E84-EE029285B861}" destId="{16D781C5-2854-C64D-B4D5-8FABAAB6A0FE}" srcOrd="1" destOrd="0" presId="urn:microsoft.com/office/officeart/2008/layout/NameandTitleOrganizationalChart"/>
    <dgm:cxn modelId="{2CEF993B-783B-1441-84EC-5638FF6A6F19}" type="presParOf" srcId="{8827A809-330F-DE42-9E84-EE029285B861}" destId="{1933B56E-56D6-D54F-9035-1D851C9D4562}" srcOrd="2" destOrd="0" presId="urn:microsoft.com/office/officeart/2008/layout/NameandTitleOrganizationalChart"/>
    <dgm:cxn modelId="{60A9BF7C-99AF-8145-B750-E9B3935AF05B}" type="presParOf" srcId="{6FA08F66-A0EF-1843-B67B-29D071E6CA8F}" destId="{9DFB636C-C49E-B545-8134-2D3B339020E5}" srcOrd="1" destOrd="0" presId="urn:microsoft.com/office/officeart/2008/layout/NameandTitleOrganizationalChart"/>
    <dgm:cxn modelId="{4497D4CA-16F1-2A40-A110-23DDB6CBC014}" type="presParOf" srcId="{6FA08F66-A0EF-1843-B67B-29D071E6CA8F}" destId="{3F037869-0DA7-A843-AD75-BD354C94348C}" srcOrd="2" destOrd="0" presId="urn:microsoft.com/office/officeart/2008/layout/NameandTitleOrganizationalChart"/>
    <dgm:cxn modelId="{AD234E96-CE30-4E4F-8D2E-A214CF0DD1CB}" type="presParOf" srcId="{E156AA80-C2F7-5C4A-9ED6-4D71DAB924F0}" destId="{7D00E528-D446-F94F-BDBA-A67B5E51D9B5}" srcOrd="2" destOrd="0" presId="urn:microsoft.com/office/officeart/2008/layout/NameandTitleOrganizationalChart"/>
    <dgm:cxn modelId="{FACDEB97-7A63-AB4F-9931-056E792F5769}" type="presParOf" srcId="{FFB125D9-7165-4F4E-B7B5-531F0C7FA40E}" destId="{68F2BA9E-42F5-3A42-95AD-CE9BD82C8A88}" srcOrd="2" destOrd="0" presId="urn:microsoft.com/office/officeart/2008/layout/NameandTitleOrganizationalChart"/>
    <dgm:cxn modelId="{AB5293F2-AD4F-AC42-BF39-168DC5CB9EEB}" type="presParOf" srcId="{656A828C-6FBF-384D-B4EE-DF4793174C79}" destId="{ACC9224B-90FC-3645-BEAD-590A96AE778B}" srcOrd="12" destOrd="0" presId="urn:microsoft.com/office/officeart/2008/layout/NameandTitleOrganizationalChart"/>
    <dgm:cxn modelId="{50791F65-F9AC-1142-A4E0-AD8BC65D1B1B}" type="presParOf" srcId="{656A828C-6FBF-384D-B4EE-DF4793174C79}" destId="{D5F9FAFB-FE1C-7240-A765-1BD02001FDEB}" srcOrd="13" destOrd="0" presId="urn:microsoft.com/office/officeart/2008/layout/NameandTitleOrganizationalChart"/>
    <dgm:cxn modelId="{88DAEE90-A171-034A-AD60-4C74FB73BC83}" type="presParOf" srcId="{D5F9FAFB-FE1C-7240-A765-1BD02001FDEB}" destId="{5CD6B0C2-02E2-4446-B778-ED9758E06EC7}" srcOrd="0" destOrd="0" presId="urn:microsoft.com/office/officeart/2008/layout/NameandTitleOrganizationalChart"/>
    <dgm:cxn modelId="{AA439852-649C-C242-A00A-338B5F47DA09}" type="presParOf" srcId="{5CD6B0C2-02E2-4446-B778-ED9758E06EC7}" destId="{1E20DA7F-3B5C-CD49-B2B3-8DE542E3904F}" srcOrd="0" destOrd="0" presId="urn:microsoft.com/office/officeart/2008/layout/NameandTitleOrganizationalChart"/>
    <dgm:cxn modelId="{A3EEE3FE-2CA6-E846-8B59-79BA3210F865}" type="presParOf" srcId="{5CD6B0C2-02E2-4446-B778-ED9758E06EC7}" destId="{94A6C421-F28C-2540-9E0B-9A96052870D6}" srcOrd="1" destOrd="0" presId="urn:microsoft.com/office/officeart/2008/layout/NameandTitleOrganizationalChart"/>
    <dgm:cxn modelId="{2AA652EE-22D1-ED42-BBD4-486F3B10BF11}" type="presParOf" srcId="{5CD6B0C2-02E2-4446-B778-ED9758E06EC7}" destId="{6F60C29F-972F-BF44-AF1F-D4E0CAFA2F9F}" srcOrd="2" destOrd="0" presId="urn:microsoft.com/office/officeart/2008/layout/NameandTitleOrganizationalChart"/>
    <dgm:cxn modelId="{9A3CACFD-E8C1-BB45-84EF-EF6CBE00079C}" type="presParOf" srcId="{D5F9FAFB-FE1C-7240-A765-1BD02001FDEB}" destId="{AC53DF2D-C7C7-8446-841E-AB44A4E512EC}" srcOrd="1" destOrd="0" presId="urn:microsoft.com/office/officeart/2008/layout/NameandTitleOrganizationalChart"/>
    <dgm:cxn modelId="{AA7582ED-E28E-8448-AC4A-75D5C2DE1886}" type="presParOf" srcId="{AC53DF2D-C7C7-8446-841E-AB44A4E512EC}" destId="{469A29DB-FC85-E940-B1D4-FCCF88794DB2}" srcOrd="0" destOrd="0" presId="urn:microsoft.com/office/officeart/2008/layout/NameandTitleOrganizationalChart"/>
    <dgm:cxn modelId="{3D7B8D75-03CB-EF4F-943F-9CFE196F6913}" type="presParOf" srcId="{AC53DF2D-C7C7-8446-841E-AB44A4E512EC}" destId="{E2462DDE-A956-4144-A228-3651D09AC322}" srcOrd="1" destOrd="0" presId="urn:microsoft.com/office/officeart/2008/layout/NameandTitleOrganizationalChart"/>
    <dgm:cxn modelId="{8B082E50-9EB8-8643-B6BC-5070D2CC40DA}" type="presParOf" srcId="{E2462DDE-A956-4144-A228-3651D09AC322}" destId="{F6469DD3-479B-CD4C-8EA5-E4CFF17D38FE}" srcOrd="0" destOrd="0" presId="urn:microsoft.com/office/officeart/2008/layout/NameandTitleOrganizationalChart"/>
    <dgm:cxn modelId="{CF0D7DDA-4282-D94C-B21B-9CEE0CBFF3DF}" type="presParOf" srcId="{F6469DD3-479B-CD4C-8EA5-E4CFF17D38FE}" destId="{E061D22A-B26A-4C4E-8343-91F11E5ECC87}" srcOrd="0" destOrd="0" presId="urn:microsoft.com/office/officeart/2008/layout/NameandTitleOrganizationalChart"/>
    <dgm:cxn modelId="{227525B8-3C45-A24B-9B91-081B5536EE67}" type="presParOf" srcId="{F6469DD3-479B-CD4C-8EA5-E4CFF17D38FE}" destId="{95A645E8-CDB1-DC46-A952-9ED8B6103E2E}" srcOrd="1" destOrd="0" presId="urn:microsoft.com/office/officeart/2008/layout/NameandTitleOrganizationalChart"/>
    <dgm:cxn modelId="{43DD7424-6CCB-5F4C-8EAD-01DED01C1F9E}" type="presParOf" srcId="{F6469DD3-479B-CD4C-8EA5-E4CFF17D38FE}" destId="{DFFABAD0-E63A-4247-8A9E-9A9B9BB07B13}" srcOrd="2" destOrd="0" presId="urn:microsoft.com/office/officeart/2008/layout/NameandTitleOrganizationalChart"/>
    <dgm:cxn modelId="{15DF0C8C-B3EF-9D41-B778-34D0E12570BE}" type="presParOf" srcId="{E2462DDE-A956-4144-A228-3651D09AC322}" destId="{7BC8B707-D6A6-9D48-866B-AE4A206BBA64}" srcOrd="1" destOrd="0" presId="urn:microsoft.com/office/officeart/2008/layout/NameandTitleOrganizationalChart"/>
    <dgm:cxn modelId="{58B0A1FA-FDC1-354D-A65C-82E973D8F03E}" type="presParOf" srcId="{E2462DDE-A956-4144-A228-3651D09AC322}" destId="{673AB1FB-A762-4444-A6F5-33DB4E284BEB}" srcOrd="2" destOrd="0" presId="urn:microsoft.com/office/officeart/2008/layout/NameandTitleOrganizationalChart"/>
    <dgm:cxn modelId="{87EEC315-53B1-A94D-80B2-3DB4DFB2C8BD}" type="presParOf" srcId="{D5F9FAFB-FE1C-7240-A765-1BD02001FDEB}" destId="{05979473-00FF-D248-87B6-4BF36B9B9EC6}" srcOrd="2" destOrd="0" presId="urn:microsoft.com/office/officeart/2008/layout/NameandTitleOrganizationalChart"/>
    <dgm:cxn modelId="{94DAABD8-2B66-5E4B-BE8F-AC16F3F9B5C2}" type="presParOf" srcId="{D6BC9F98-B209-AB45-9164-79B17DA3488E}" destId="{D07A652A-F7A7-3E44-BF92-0423907B60E3}" srcOrd="2" destOrd="0" presId="urn:microsoft.com/office/officeart/2008/layout/NameandTitleOrganizational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A29DB-FC85-E940-B1D4-FCCF88794DB2}">
      <dsp:nvSpPr>
        <dsp:cNvPr id="0" name=""/>
        <dsp:cNvSpPr/>
      </dsp:nvSpPr>
      <dsp:spPr>
        <a:xfrm>
          <a:off x="7404340" y="1720538"/>
          <a:ext cx="91440" cy="239200"/>
        </a:xfrm>
        <a:custGeom>
          <a:avLst/>
          <a:gdLst/>
          <a:ahLst/>
          <a:cxnLst/>
          <a:rect l="0" t="0" r="0" b="0"/>
          <a:pathLst>
            <a:path>
              <a:moveTo>
                <a:pt x="45720" y="0"/>
              </a:moveTo>
              <a:lnTo>
                <a:pt x="45720" y="23920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C9224B-90FC-3645-BEAD-590A96AE778B}">
      <dsp:nvSpPr>
        <dsp:cNvPr id="0" name=""/>
        <dsp:cNvSpPr/>
      </dsp:nvSpPr>
      <dsp:spPr>
        <a:xfrm>
          <a:off x="3963560" y="1067335"/>
          <a:ext cx="3486499" cy="239200"/>
        </a:xfrm>
        <a:custGeom>
          <a:avLst/>
          <a:gdLst/>
          <a:ahLst/>
          <a:cxnLst/>
          <a:rect l="0" t="0" r="0" b="0"/>
          <a:pathLst>
            <a:path>
              <a:moveTo>
                <a:pt x="0" y="0"/>
              </a:moveTo>
              <a:lnTo>
                <a:pt x="0" y="142600"/>
              </a:lnTo>
              <a:lnTo>
                <a:pt x="3486499" y="142600"/>
              </a:lnTo>
              <a:lnTo>
                <a:pt x="3486499" y="23920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6F0D42-2353-2243-AB9B-EE7EB86D984C}">
      <dsp:nvSpPr>
        <dsp:cNvPr id="0" name=""/>
        <dsp:cNvSpPr/>
      </dsp:nvSpPr>
      <dsp:spPr>
        <a:xfrm>
          <a:off x="6328227" y="2373740"/>
          <a:ext cx="91440" cy="239200"/>
        </a:xfrm>
        <a:custGeom>
          <a:avLst/>
          <a:gdLst/>
          <a:ahLst/>
          <a:cxnLst/>
          <a:rect l="0" t="0" r="0" b="0"/>
          <a:pathLst>
            <a:path>
              <a:moveTo>
                <a:pt x="49063" y="0"/>
              </a:moveTo>
              <a:lnTo>
                <a:pt x="49063" y="142600"/>
              </a:lnTo>
              <a:lnTo>
                <a:pt x="45720" y="142600"/>
              </a:lnTo>
              <a:lnTo>
                <a:pt x="45720" y="23920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D61436-D743-EA42-840D-D95856868EDB}">
      <dsp:nvSpPr>
        <dsp:cNvPr id="0" name=""/>
        <dsp:cNvSpPr/>
      </dsp:nvSpPr>
      <dsp:spPr>
        <a:xfrm>
          <a:off x="5840906" y="1720538"/>
          <a:ext cx="536384" cy="239200"/>
        </a:xfrm>
        <a:custGeom>
          <a:avLst/>
          <a:gdLst/>
          <a:ahLst/>
          <a:cxnLst/>
          <a:rect l="0" t="0" r="0" b="0"/>
          <a:pathLst>
            <a:path>
              <a:moveTo>
                <a:pt x="0" y="0"/>
              </a:moveTo>
              <a:lnTo>
                <a:pt x="0" y="142600"/>
              </a:lnTo>
              <a:lnTo>
                <a:pt x="536384" y="142600"/>
              </a:lnTo>
              <a:lnTo>
                <a:pt x="536384" y="23920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429F18-882B-604D-9155-759FA5426FCC}">
      <dsp:nvSpPr>
        <dsp:cNvPr id="0" name=""/>
        <dsp:cNvSpPr/>
      </dsp:nvSpPr>
      <dsp:spPr>
        <a:xfrm>
          <a:off x="5304522" y="1720538"/>
          <a:ext cx="536384" cy="239200"/>
        </a:xfrm>
        <a:custGeom>
          <a:avLst/>
          <a:gdLst/>
          <a:ahLst/>
          <a:cxnLst/>
          <a:rect l="0" t="0" r="0" b="0"/>
          <a:pathLst>
            <a:path>
              <a:moveTo>
                <a:pt x="536384" y="0"/>
              </a:moveTo>
              <a:lnTo>
                <a:pt x="536384" y="142600"/>
              </a:lnTo>
              <a:lnTo>
                <a:pt x="0" y="142600"/>
              </a:lnTo>
              <a:lnTo>
                <a:pt x="0" y="23920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1713BA-757C-794F-8038-E93801F18A2C}">
      <dsp:nvSpPr>
        <dsp:cNvPr id="0" name=""/>
        <dsp:cNvSpPr/>
      </dsp:nvSpPr>
      <dsp:spPr>
        <a:xfrm>
          <a:off x="3963560" y="1067335"/>
          <a:ext cx="1877345" cy="239200"/>
        </a:xfrm>
        <a:custGeom>
          <a:avLst/>
          <a:gdLst/>
          <a:ahLst/>
          <a:cxnLst/>
          <a:rect l="0" t="0" r="0" b="0"/>
          <a:pathLst>
            <a:path>
              <a:moveTo>
                <a:pt x="0" y="0"/>
              </a:moveTo>
              <a:lnTo>
                <a:pt x="0" y="142600"/>
              </a:lnTo>
              <a:lnTo>
                <a:pt x="1877345" y="142600"/>
              </a:lnTo>
              <a:lnTo>
                <a:pt x="1877345" y="23920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F80EC3-6C81-FD4B-9A1B-DDEFD4B01798}">
      <dsp:nvSpPr>
        <dsp:cNvPr id="0" name=""/>
        <dsp:cNvSpPr/>
      </dsp:nvSpPr>
      <dsp:spPr>
        <a:xfrm>
          <a:off x="3963560" y="1067335"/>
          <a:ext cx="804576" cy="239200"/>
        </a:xfrm>
        <a:custGeom>
          <a:avLst/>
          <a:gdLst/>
          <a:ahLst/>
          <a:cxnLst/>
          <a:rect l="0" t="0" r="0" b="0"/>
          <a:pathLst>
            <a:path>
              <a:moveTo>
                <a:pt x="0" y="0"/>
              </a:moveTo>
              <a:lnTo>
                <a:pt x="0" y="142600"/>
              </a:lnTo>
              <a:lnTo>
                <a:pt x="804576" y="142600"/>
              </a:lnTo>
              <a:lnTo>
                <a:pt x="804576" y="23920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66A923-CFE3-C745-853D-1BCC0427F37B}">
      <dsp:nvSpPr>
        <dsp:cNvPr id="0" name=""/>
        <dsp:cNvSpPr/>
      </dsp:nvSpPr>
      <dsp:spPr>
        <a:xfrm>
          <a:off x="3695368" y="1067335"/>
          <a:ext cx="268192" cy="239200"/>
        </a:xfrm>
        <a:custGeom>
          <a:avLst/>
          <a:gdLst/>
          <a:ahLst/>
          <a:cxnLst/>
          <a:rect l="0" t="0" r="0" b="0"/>
          <a:pathLst>
            <a:path>
              <a:moveTo>
                <a:pt x="268192" y="0"/>
              </a:moveTo>
              <a:lnTo>
                <a:pt x="268192" y="142600"/>
              </a:lnTo>
              <a:lnTo>
                <a:pt x="0" y="142600"/>
              </a:lnTo>
              <a:lnTo>
                <a:pt x="0" y="23920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5E00D5-834F-164B-8FAC-65A88AF992E3}">
      <dsp:nvSpPr>
        <dsp:cNvPr id="0" name=""/>
        <dsp:cNvSpPr/>
      </dsp:nvSpPr>
      <dsp:spPr>
        <a:xfrm>
          <a:off x="2622599" y="1720538"/>
          <a:ext cx="649752" cy="239200"/>
        </a:xfrm>
        <a:custGeom>
          <a:avLst/>
          <a:gdLst/>
          <a:ahLst/>
          <a:cxnLst/>
          <a:rect l="0" t="0" r="0" b="0"/>
          <a:pathLst>
            <a:path>
              <a:moveTo>
                <a:pt x="0" y="0"/>
              </a:moveTo>
              <a:lnTo>
                <a:pt x="0" y="142600"/>
              </a:lnTo>
              <a:lnTo>
                <a:pt x="649752" y="142600"/>
              </a:lnTo>
              <a:lnTo>
                <a:pt x="649752" y="23920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F681A9-9F23-9C4F-B3CD-4F0C4AA8A0D2}">
      <dsp:nvSpPr>
        <dsp:cNvPr id="0" name=""/>
        <dsp:cNvSpPr/>
      </dsp:nvSpPr>
      <dsp:spPr>
        <a:xfrm>
          <a:off x="2032830" y="1720538"/>
          <a:ext cx="589769" cy="239200"/>
        </a:xfrm>
        <a:custGeom>
          <a:avLst/>
          <a:gdLst/>
          <a:ahLst/>
          <a:cxnLst/>
          <a:rect l="0" t="0" r="0" b="0"/>
          <a:pathLst>
            <a:path>
              <a:moveTo>
                <a:pt x="589769" y="0"/>
              </a:moveTo>
              <a:lnTo>
                <a:pt x="589769" y="142600"/>
              </a:lnTo>
              <a:lnTo>
                <a:pt x="0" y="142600"/>
              </a:lnTo>
              <a:lnTo>
                <a:pt x="0" y="23920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59B2CE-AF20-7F48-B19C-F4E5745F462F}">
      <dsp:nvSpPr>
        <dsp:cNvPr id="0" name=""/>
        <dsp:cNvSpPr/>
      </dsp:nvSpPr>
      <dsp:spPr>
        <a:xfrm>
          <a:off x="2622599" y="1067335"/>
          <a:ext cx="1340961" cy="239200"/>
        </a:xfrm>
        <a:custGeom>
          <a:avLst/>
          <a:gdLst/>
          <a:ahLst/>
          <a:cxnLst/>
          <a:rect l="0" t="0" r="0" b="0"/>
          <a:pathLst>
            <a:path>
              <a:moveTo>
                <a:pt x="1340961" y="0"/>
              </a:moveTo>
              <a:lnTo>
                <a:pt x="1340961" y="142600"/>
              </a:lnTo>
              <a:lnTo>
                <a:pt x="0" y="142600"/>
              </a:lnTo>
              <a:lnTo>
                <a:pt x="0" y="23920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96BEEB-2045-8142-8511-CDC1D197D2D7}">
      <dsp:nvSpPr>
        <dsp:cNvPr id="0" name=""/>
        <dsp:cNvSpPr/>
      </dsp:nvSpPr>
      <dsp:spPr>
        <a:xfrm>
          <a:off x="1549830" y="1067335"/>
          <a:ext cx="2413730" cy="239200"/>
        </a:xfrm>
        <a:custGeom>
          <a:avLst/>
          <a:gdLst/>
          <a:ahLst/>
          <a:cxnLst/>
          <a:rect l="0" t="0" r="0" b="0"/>
          <a:pathLst>
            <a:path>
              <a:moveTo>
                <a:pt x="2413730" y="0"/>
              </a:moveTo>
              <a:lnTo>
                <a:pt x="2413730" y="142600"/>
              </a:lnTo>
              <a:lnTo>
                <a:pt x="0" y="142600"/>
              </a:lnTo>
              <a:lnTo>
                <a:pt x="0" y="23920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A28945-69B0-3C4A-B69F-1E1E77B4D5E5}">
      <dsp:nvSpPr>
        <dsp:cNvPr id="0" name=""/>
        <dsp:cNvSpPr/>
      </dsp:nvSpPr>
      <dsp:spPr>
        <a:xfrm>
          <a:off x="477060" y="1067335"/>
          <a:ext cx="3486499" cy="239200"/>
        </a:xfrm>
        <a:custGeom>
          <a:avLst/>
          <a:gdLst/>
          <a:ahLst/>
          <a:cxnLst/>
          <a:rect l="0" t="0" r="0" b="0"/>
          <a:pathLst>
            <a:path>
              <a:moveTo>
                <a:pt x="3486499" y="0"/>
              </a:moveTo>
              <a:lnTo>
                <a:pt x="3486499" y="142600"/>
              </a:lnTo>
              <a:lnTo>
                <a:pt x="0" y="142600"/>
              </a:lnTo>
              <a:lnTo>
                <a:pt x="0" y="23920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4F479E-C22E-074F-87A0-D4D8327DCA92}">
      <dsp:nvSpPr>
        <dsp:cNvPr id="0" name=""/>
        <dsp:cNvSpPr/>
      </dsp:nvSpPr>
      <dsp:spPr>
        <a:xfrm>
          <a:off x="3563756" y="653334"/>
          <a:ext cx="799607" cy="414001"/>
        </a:xfrm>
        <a:prstGeom prst="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8420" numCol="1" spcCol="1270" anchor="ctr" anchorCtr="0">
          <a:noAutofit/>
        </a:bodyPr>
        <a:lstStyle/>
        <a:p>
          <a:pPr lvl="0" algn="ctr" defTabSz="400050">
            <a:lnSpc>
              <a:spcPct val="90000"/>
            </a:lnSpc>
            <a:spcBef>
              <a:spcPct val="0"/>
            </a:spcBef>
            <a:spcAft>
              <a:spcPct val="35000"/>
            </a:spcAft>
          </a:pPr>
          <a:r>
            <a:rPr lang="en-US" sz="900" kern="1200" dirty="0" smtClean="0"/>
            <a:t>/</a:t>
          </a:r>
          <a:endParaRPr lang="en-US" sz="900" kern="1200" dirty="0"/>
        </a:p>
      </dsp:txBody>
      <dsp:txXfrm>
        <a:off x="3563756" y="653334"/>
        <a:ext cx="799607" cy="414001"/>
      </dsp:txXfrm>
    </dsp:sp>
    <dsp:sp modelId="{1BC63A4F-A066-1044-B2F2-985E6B5DA9E9}">
      <dsp:nvSpPr>
        <dsp:cNvPr id="0" name=""/>
        <dsp:cNvSpPr/>
      </dsp:nvSpPr>
      <dsp:spPr>
        <a:xfrm>
          <a:off x="3723678" y="975335"/>
          <a:ext cx="719646" cy="13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lvl="0" algn="r" defTabSz="400050">
            <a:lnSpc>
              <a:spcPct val="90000"/>
            </a:lnSpc>
            <a:spcBef>
              <a:spcPct val="0"/>
            </a:spcBef>
            <a:spcAft>
              <a:spcPct val="35000"/>
            </a:spcAft>
          </a:pPr>
          <a:r>
            <a:rPr lang="en-US" sz="900" kern="1200" dirty="0" smtClean="0"/>
            <a:t>“root”</a:t>
          </a:r>
          <a:endParaRPr lang="en-US" sz="900" kern="1200" dirty="0"/>
        </a:p>
      </dsp:txBody>
      <dsp:txXfrm>
        <a:off x="3723678" y="975335"/>
        <a:ext cx="719646" cy="138000"/>
      </dsp:txXfrm>
    </dsp:sp>
    <dsp:sp modelId="{A09F7113-969D-4446-B106-A780A009D603}">
      <dsp:nvSpPr>
        <dsp:cNvPr id="0" name=""/>
        <dsp:cNvSpPr/>
      </dsp:nvSpPr>
      <dsp:spPr>
        <a:xfrm>
          <a:off x="77257" y="1306536"/>
          <a:ext cx="799607" cy="414001"/>
        </a:xfrm>
        <a:prstGeom prst="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8420" numCol="1" spcCol="1270" anchor="ctr" anchorCtr="0">
          <a:noAutofit/>
        </a:bodyPr>
        <a:lstStyle/>
        <a:p>
          <a:pPr lvl="0" algn="ctr" defTabSz="400050">
            <a:lnSpc>
              <a:spcPct val="90000"/>
            </a:lnSpc>
            <a:spcBef>
              <a:spcPct val="0"/>
            </a:spcBef>
            <a:spcAft>
              <a:spcPct val="35000"/>
            </a:spcAft>
          </a:pPr>
          <a:r>
            <a:rPr lang="en-US" sz="900" kern="1200" dirty="0" smtClean="0"/>
            <a:t>/bin</a:t>
          </a:r>
          <a:endParaRPr lang="en-US" sz="900" kern="1200" dirty="0"/>
        </a:p>
      </dsp:txBody>
      <dsp:txXfrm>
        <a:off x="77257" y="1306536"/>
        <a:ext cx="799607" cy="414001"/>
      </dsp:txXfrm>
    </dsp:sp>
    <dsp:sp modelId="{E76BD908-B4D4-1E44-B766-39FB623B7F4A}">
      <dsp:nvSpPr>
        <dsp:cNvPr id="0" name=""/>
        <dsp:cNvSpPr/>
      </dsp:nvSpPr>
      <dsp:spPr>
        <a:xfrm>
          <a:off x="237178" y="1628537"/>
          <a:ext cx="719646" cy="13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3810" rIns="15240" bIns="3810" numCol="1" spcCol="1270" anchor="ctr" anchorCtr="0">
          <a:noAutofit/>
        </a:bodyPr>
        <a:lstStyle/>
        <a:p>
          <a:pPr lvl="0" algn="r" defTabSz="266700">
            <a:lnSpc>
              <a:spcPct val="90000"/>
            </a:lnSpc>
            <a:spcBef>
              <a:spcPct val="0"/>
            </a:spcBef>
            <a:spcAft>
              <a:spcPct val="35000"/>
            </a:spcAft>
          </a:pPr>
          <a:r>
            <a:rPr lang="en-US" sz="600" kern="1200" dirty="0" smtClean="0"/>
            <a:t>essential binaries</a:t>
          </a:r>
          <a:endParaRPr lang="en-US" sz="600" kern="1200" dirty="0"/>
        </a:p>
      </dsp:txBody>
      <dsp:txXfrm>
        <a:off x="237178" y="1628537"/>
        <a:ext cx="719646" cy="138000"/>
      </dsp:txXfrm>
    </dsp:sp>
    <dsp:sp modelId="{32A20F38-8F0C-A645-A7CE-42DAB47A33FE}">
      <dsp:nvSpPr>
        <dsp:cNvPr id="0" name=""/>
        <dsp:cNvSpPr/>
      </dsp:nvSpPr>
      <dsp:spPr>
        <a:xfrm>
          <a:off x="1150026" y="1306536"/>
          <a:ext cx="799607" cy="414001"/>
        </a:xfrm>
        <a:prstGeom prst="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8420" numCol="1" spcCol="1270" anchor="ctr" anchorCtr="0">
          <a:noAutofit/>
        </a:bodyPr>
        <a:lstStyle/>
        <a:p>
          <a:pPr lvl="0" algn="ctr" defTabSz="400050">
            <a:lnSpc>
              <a:spcPct val="90000"/>
            </a:lnSpc>
            <a:spcBef>
              <a:spcPct val="0"/>
            </a:spcBef>
            <a:spcAft>
              <a:spcPct val="35000"/>
            </a:spcAft>
          </a:pPr>
          <a:r>
            <a:rPr lang="en-US" sz="900" kern="1200" dirty="0" smtClean="0"/>
            <a:t>/</a:t>
          </a:r>
          <a:r>
            <a:rPr lang="en-US" sz="900" kern="1200" dirty="0" err="1" smtClean="0"/>
            <a:t>etc</a:t>
          </a:r>
          <a:endParaRPr lang="en-US" sz="900" kern="1200" dirty="0"/>
        </a:p>
      </dsp:txBody>
      <dsp:txXfrm>
        <a:off x="1150026" y="1306536"/>
        <a:ext cx="799607" cy="414001"/>
      </dsp:txXfrm>
    </dsp:sp>
    <dsp:sp modelId="{C76AAD1C-0CCA-0545-B447-1914060D366A}">
      <dsp:nvSpPr>
        <dsp:cNvPr id="0" name=""/>
        <dsp:cNvSpPr/>
      </dsp:nvSpPr>
      <dsp:spPr>
        <a:xfrm>
          <a:off x="1309947" y="1628537"/>
          <a:ext cx="719646" cy="13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lvl="0" algn="r" defTabSz="355600">
            <a:lnSpc>
              <a:spcPct val="90000"/>
            </a:lnSpc>
            <a:spcBef>
              <a:spcPct val="0"/>
            </a:spcBef>
            <a:spcAft>
              <a:spcPct val="35000"/>
            </a:spcAft>
          </a:pPr>
          <a:r>
            <a:rPr lang="en-US" sz="800" kern="1200" dirty="0" smtClean="0"/>
            <a:t>system </a:t>
          </a:r>
          <a:r>
            <a:rPr lang="en-US" sz="800" kern="1200" dirty="0" err="1" smtClean="0"/>
            <a:t>config</a:t>
          </a:r>
          <a:endParaRPr lang="en-US" sz="800" kern="1200" dirty="0"/>
        </a:p>
      </dsp:txBody>
      <dsp:txXfrm>
        <a:off x="1309947" y="1628537"/>
        <a:ext cx="719646" cy="138000"/>
      </dsp:txXfrm>
    </dsp:sp>
    <dsp:sp modelId="{886ED37E-0A74-AC4A-8AA7-50FD2E4A2504}">
      <dsp:nvSpPr>
        <dsp:cNvPr id="0" name=""/>
        <dsp:cNvSpPr/>
      </dsp:nvSpPr>
      <dsp:spPr>
        <a:xfrm>
          <a:off x="2222795" y="1306536"/>
          <a:ext cx="799607" cy="414001"/>
        </a:xfrm>
        <a:prstGeom prst="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8420" numCol="1" spcCol="1270" anchor="ctr" anchorCtr="0">
          <a:noAutofit/>
        </a:bodyPr>
        <a:lstStyle/>
        <a:p>
          <a:pPr lvl="0" algn="ctr" defTabSz="400050">
            <a:lnSpc>
              <a:spcPct val="90000"/>
            </a:lnSpc>
            <a:spcBef>
              <a:spcPct val="0"/>
            </a:spcBef>
            <a:spcAft>
              <a:spcPct val="35000"/>
            </a:spcAft>
          </a:pPr>
          <a:r>
            <a:rPr lang="en-US" sz="900" kern="1200" dirty="0" smtClean="0"/>
            <a:t>/home</a:t>
          </a:r>
          <a:endParaRPr lang="en-US" sz="900" kern="1200" dirty="0"/>
        </a:p>
      </dsp:txBody>
      <dsp:txXfrm>
        <a:off x="2222795" y="1306536"/>
        <a:ext cx="799607" cy="414001"/>
      </dsp:txXfrm>
    </dsp:sp>
    <dsp:sp modelId="{572ACFEE-357E-8F42-AB8F-B1B49F96B1A0}">
      <dsp:nvSpPr>
        <dsp:cNvPr id="0" name=""/>
        <dsp:cNvSpPr/>
      </dsp:nvSpPr>
      <dsp:spPr>
        <a:xfrm>
          <a:off x="2382716" y="1628537"/>
          <a:ext cx="719646" cy="13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4445" rIns="17780" bIns="4445" numCol="1" spcCol="1270" anchor="ctr" anchorCtr="0">
          <a:noAutofit/>
        </a:bodyPr>
        <a:lstStyle/>
        <a:p>
          <a:pPr lvl="0" algn="r" defTabSz="311150">
            <a:lnSpc>
              <a:spcPct val="90000"/>
            </a:lnSpc>
            <a:spcBef>
              <a:spcPct val="0"/>
            </a:spcBef>
            <a:spcAft>
              <a:spcPct val="35000"/>
            </a:spcAft>
          </a:pPr>
          <a:r>
            <a:rPr lang="en-US" sz="700" kern="1200" dirty="0" smtClean="0"/>
            <a:t>user directories</a:t>
          </a:r>
          <a:endParaRPr lang="en-US" sz="700" kern="1200" dirty="0"/>
        </a:p>
      </dsp:txBody>
      <dsp:txXfrm>
        <a:off x="2382716" y="1628537"/>
        <a:ext cx="719646" cy="138000"/>
      </dsp:txXfrm>
    </dsp:sp>
    <dsp:sp modelId="{DD79E9E1-0F23-2B44-B045-D240F28A7DFA}">
      <dsp:nvSpPr>
        <dsp:cNvPr id="0" name=""/>
        <dsp:cNvSpPr/>
      </dsp:nvSpPr>
      <dsp:spPr>
        <a:xfrm>
          <a:off x="1523096" y="1959738"/>
          <a:ext cx="1019467" cy="414001"/>
        </a:xfrm>
        <a:prstGeom prst="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8420" numCol="1" spcCol="1270" anchor="ctr" anchorCtr="0">
          <a:noAutofit/>
        </a:bodyPr>
        <a:lstStyle/>
        <a:p>
          <a:pPr lvl="0" algn="ctr" defTabSz="400050">
            <a:lnSpc>
              <a:spcPct val="90000"/>
            </a:lnSpc>
            <a:spcBef>
              <a:spcPct val="0"/>
            </a:spcBef>
            <a:spcAft>
              <a:spcPct val="35000"/>
            </a:spcAft>
          </a:pPr>
          <a:r>
            <a:rPr lang="en-US" sz="900" kern="1200" dirty="0" smtClean="0"/>
            <a:t>/home/USER1</a:t>
          </a:r>
          <a:endParaRPr lang="en-US" sz="900" kern="1200" dirty="0"/>
        </a:p>
      </dsp:txBody>
      <dsp:txXfrm>
        <a:off x="1523096" y="1959738"/>
        <a:ext cx="1019467" cy="414001"/>
      </dsp:txXfrm>
    </dsp:sp>
    <dsp:sp modelId="{1D3D55D0-64A5-A64E-B61F-5A51FFA882BB}">
      <dsp:nvSpPr>
        <dsp:cNvPr id="0" name=""/>
        <dsp:cNvSpPr/>
      </dsp:nvSpPr>
      <dsp:spPr>
        <a:xfrm>
          <a:off x="1719993" y="2279215"/>
          <a:ext cx="865555" cy="143048"/>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lvl="0" algn="r" defTabSz="355600">
            <a:lnSpc>
              <a:spcPct val="90000"/>
            </a:lnSpc>
            <a:spcBef>
              <a:spcPct val="0"/>
            </a:spcBef>
            <a:spcAft>
              <a:spcPct val="35000"/>
            </a:spcAft>
          </a:pPr>
          <a:r>
            <a:rPr lang="en-US" sz="800" kern="1200" dirty="0" smtClean="0"/>
            <a:t>USER1 home</a:t>
          </a:r>
          <a:endParaRPr lang="en-US" sz="800" kern="1200" dirty="0"/>
        </a:p>
      </dsp:txBody>
      <dsp:txXfrm>
        <a:off x="1719993" y="2279215"/>
        <a:ext cx="865555" cy="143048"/>
      </dsp:txXfrm>
    </dsp:sp>
    <dsp:sp modelId="{6138EBF6-F4E0-2248-B2D2-3EC55ABAC02F}">
      <dsp:nvSpPr>
        <dsp:cNvPr id="0" name=""/>
        <dsp:cNvSpPr/>
      </dsp:nvSpPr>
      <dsp:spPr>
        <a:xfrm>
          <a:off x="2778749" y="1959738"/>
          <a:ext cx="987203" cy="414001"/>
        </a:xfrm>
        <a:prstGeom prst="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8420" numCol="1" spcCol="1270" anchor="ctr" anchorCtr="0">
          <a:noAutofit/>
        </a:bodyPr>
        <a:lstStyle/>
        <a:p>
          <a:pPr lvl="0" algn="ctr" defTabSz="400050">
            <a:lnSpc>
              <a:spcPct val="90000"/>
            </a:lnSpc>
            <a:spcBef>
              <a:spcPct val="0"/>
            </a:spcBef>
            <a:spcAft>
              <a:spcPct val="35000"/>
            </a:spcAft>
          </a:pPr>
          <a:r>
            <a:rPr lang="en-US" sz="900" kern="1200" dirty="0" smtClean="0"/>
            <a:t>/home/USER2</a:t>
          </a:r>
          <a:endParaRPr lang="en-US" sz="900" kern="1200" dirty="0"/>
        </a:p>
      </dsp:txBody>
      <dsp:txXfrm>
        <a:off x="2778749" y="1959738"/>
        <a:ext cx="987203" cy="414001"/>
      </dsp:txXfrm>
    </dsp:sp>
    <dsp:sp modelId="{1103CC53-36CC-3946-ABF6-6D50DFE5FF98}">
      <dsp:nvSpPr>
        <dsp:cNvPr id="0" name=""/>
        <dsp:cNvSpPr/>
      </dsp:nvSpPr>
      <dsp:spPr>
        <a:xfrm>
          <a:off x="2982521" y="2279215"/>
          <a:ext cx="819541" cy="143048"/>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lvl="0" algn="r" defTabSz="355600">
            <a:lnSpc>
              <a:spcPct val="90000"/>
            </a:lnSpc>
            <a:spcBef>
              <a:spcPct val="0"/>
            </a:spcBef>
            <a:spcAft>
              <a:spcPct val="35000"/>
            </a:spcAft>
          </a:pPr>
          <a:r>
            <a:rPr lang="en-US" sz="800" kern="1200" dirty="0" smtClean="0"/>
            <a:t>USER2 home</a:t>
          </a:r>
          <a:endParaRPr lang="en-US" sz="800" kern="1200" dirty="0"/>
        </a:p>
      </dsp:txBody>
      <dsp:txXfrm>
        <a:off x="2982521" y="2279215"/>
        <a:ext cx="819541" cy="143048"/>
      </dsp:txXfrm>
    </dsp:sp>
    <dsp:sp modelId="{5666E281-5206-BD4E-A8A6-858BEB237E94}">
      <dsp:nvSpPr>
        <dsp:cNvPr id="0" name=""/>
        <dsp:cNvSpPr/>
      </dsp:nvSpPr>
      <dsp:spPr>
        <a:xfrm>
          <a:off x="3295564" y="1306536"/>
          <a:ext cx="799607" cy="414001"/>
        </a:xfrm>
        <a:prstGeom prst="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8420" numCol="1" spcCol="1270" anchor="ctr" anchorCtr="0">
          <a:noAutofit/>
        </a:bodyPr>
        <a:lstStyle/>
        <a:p>
          <a:pPr lvl="0" algn="ctr" defTabSz="400050">
            <a:lnSpc>
              <a:spcPct val="90000"/>
            </a:lnSpc>
            <a:spcBef>
              <a:spcPct val="0"/>
            </a:spcBef>
            <a:spcAft>
              <a:spcPct val="35000"/>
            </a:spcAft>
          </a:pPr>
          <a:r>
            <a:rPr lang="en-US" sz="900" kern="1200" dirty="0" smtClean="0"/>
            <a:t>/</a:t>
          </a:r>
          <a:r>
            <a:rPr lang="en-US" sz="900" kern="1200" dirty="0" err="1" smtClean="0"/>
            <a:t>mnt</a:t>
          </a:r>
          <a:endParaRPr lang="en-US" sz="900" kern="1200" dirty="0"/>
        </a:p>
      </dsp:txBody>
      <dsp:txXfrm>
        <a:off x="3295564" y="1306536"/>
        <a:ext cx="799607" cy="414001"/>
      </dsp:txXfrm>
    </dsp:sp>
    <dsp:sp modelId="{2C19406A-1E98-CB4F-8AA7-97E8D59B1768}">
      <dsp:nvSpPr>
        <dsp:cNvPr id="0" name=""/>
        <dsp:cNvSpPr/>
      </dsp:nvSpPr>
      <dsp:spPr>
        <a:xfrm>
          <a:off x="3455486" y="1628537"/>
          <a:ext cx="719646" cy="13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lvl="0" algn="r" defTabSz="355600">
            <a:lnSpc>
              <a:spcPct val="90000"/>
            </a:lnSpc>
            <a:spcBef>
              <a:spcPct val="0"/>
            </a:spcBef>
            <a:spcAft>
              <a:spcPct val="35000"/>
            </a:spcAft>
          </a:pPr>
          <a:r>
            <a:rPr lang="en-US" sz="800" kern="1200" dirty="0" smtClean="0"/>
            <a:t>network drives</a:t>
          </a:r>
          <a:endParaRPr lang="en-US" sz="800" kern="1200" dirty="0"/>
        </a:p>
      </dsp:txBody>
      <dsp:txXfrm>
        <a:off x="3455486" y="1628537"/>
        <a:ext cx="719646" cy="138000"/>
      </dsp:txXfrm>
    </dsp:sp>
    <dsp:sp modelId="{B91833A8-ECE4-D94E-80EA-21710B35ADBA}">
      <dsp:nvSpPr>
        <dsp:cNvPr id="0" name=""/>
        <dsp:cNvSpPr/>
      </dsp:nvSpPr>
      <dsp:spPr>
        <a:xfrm>
          <a:off x="4368333" y="1306536"/>
          <a:ext cx="799607" cy="414001"/>
        </a:xfrm>
        <a:prstGeom prst="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8420" numCol="1" spcCol="1270" anchor="ctr" anchorCtr="0">
          <a:noAutofit/>
        </a:bodyPr>
        <a:lstStyle/>
        <a:p>
          <a:pPr lvl="0" algn="ctr" defTabSz="400050">
            <a:lnSpc>
              <a:spcPct val="90000"/>
            </a:lnSpc>
            <a:spcBef>
              <a:spcPct val="0"/>
            </a:spcBef>
            <a:spcAft>
              <a:spcPct val="35000"/>
            </a:spcAft>
          </a:pPr>
          <a:r>
            <a:rPr lang="en-US" sz="900" kern="1200" dirty="0" smtClean="0"/>
            <a:t>/</a:t>
          </a:r>
          <a:r>
            <a:rPr lang="en-US" sz="900" kern="1200" dirty="0" err="1" smtClean="0"/>
            <a:t>sbin</a:t>
          </a:r>
          <a:endParaRPr lang="en-US" sz="900" kern="1200" dirty="0"/>
        </a:p>
      </dsp:txBody>
      <dsp:txXfrm>
        <a:off x="4368333" y="1306536"/>
        <a:ext cx="799607" cy="414001"/>
      </dsp:txXfrm>
    </dsp:sp>
    <dsp:sp modelId="{D84DC708-FA3D-B244-9606-17250DDEA6B9}">
      <dsp:nvSpPr>
        <dsp:cNvPr id="0" name=""/>
        <dsp:cNvSpPr/>
      </dsp:nvSpPr>
      <dsp:spPr>
        <a:xfrm>
          <a:off x="4528255" y="1628537"/>
          <a:ext cx="719646" cy="13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4445" rIns="17780" bIns="4445" numCol="1" spcCol="1270" anchor="ctr" anchorCtr="0">
          <a:noAutofit/>
        </a:bodyPr>
        <a:lstStyle/>
        <a:p>
          <a:pPr lvl="0" algn="r" defTabSz="311150">
            <a:lnSpc>
              <a:spcPct val="90000"/>
            </a:lnSpc>
            <a:spcBef>
              <a:spcPct val="0"/>
            </a:spcBef>
            <a:spcAft>
              <a:spcPct val="35000"/>
            </a:spcAft>
          </a:pPr>
          <a:r>
            <a:rPr lang="en-US" sz="700" kern="1200" dirty="0" smtClean="0"/>
            <a:t>system binaries</a:t>
          </a:r>
          <a:endParaRPr lang="en-US" sz="700" kern="1200" dirty="0"/>
        </a:p>
      </dsp:txBody>
      <dsp:txXfrm>
        <a:off x="4528255" y="1628537"/>
        <a:ext cx="719646" cy="138000"/>
      </dsp:txXfrm>
    </dsp:sp>
    <dsp:sp modelId="{6D7D794E-BBD7-4B4A-8E66-282C2032E7D5}">
      <dsp:nvSpPr>
        <dsp:cNvPr id="0" name=""/>
        <dsp:cNvSpPr/>
      </dsp:nvSpPr>
      <dsp:spPr>
        <a:xfrm>
          <a:off x="5441102" y="1306536"/>
          <a:ext cx="799607" cy="414001"/>
        </a:xfrm>
        <a:prstGeom prst="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8420" numCol="1" spcCol="1270" anchor="ctr" anchorCtr="0">
          <a:noAutofit/>
        </a:bodyPr>
        <a:lstStyle/>
        <a:p>
          <a:pPr lvl="0" algn="ctr" defTabSz="400050">
            <a:lnSpc>
              <a:spcPct val="90000"/>
            </a:lnSpc>
            <a:spcBef>
              <a:spcPct val="0"/>
            </a:spcBef>
            <a:spcAft>
              <a:spcPct val="35000"/>
            </a:spcAft>
          </a:pPr>
          <a:r>
            <a:rPr lang="en-US" sz="900" kern="1200" dirty="0" smtClean="0"/>
            <a:t>/</a:t>
          </a:r>
          <a:r>
            <a:rPr lang="en-US" sz="900" kern="1200" dirty="0" err="1" smtClean="0"/>
            <a:t>usr</a:t>
          </a:r>
          <a:endParaRPr lang="en-US" sz="900" kern="1200" dirty="0"/>
        </a:p>
      </dsp:txBody>
      <dsp:txXfrm>
        <a:off x="5441102" y="1306536"/>
        <a:ext cx="799607" cy="414001"/>
      </dsp:txXfrm>
    </dsp:sp>
    <dsp:sp modelId="{84292CBC-428B-7741-BBC7-7EFFEC93E046}">
      <dsp:nvSpPr>
        <dsp:cNvPr id="0" name=""/>
        <dsp:cNvSpPr/>
      </dsp:nvSpPr>
      <dsp:spPr>
        <a:xfrm>
          <a:off x="5601024" y="1628537"/>
          <a:ext cx="719646" cy="13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3810" rIns="15240" bIns="3810" numCol="1" spcCol="1270" anchor="ctr" anchorCtr="0">
          <a:noAutofit/>
        </a:bodyPr>
        <a:lstStyle/>
        <a:p>
          <a:pPr lvl="0" algn="r" defTabSz="266700">
            <a:lnSpc>
              <a:spcPct val="90000"/>
            </a:lnSpc>
            <a:spcBef>
              <a:spcPct val="0"/>
            </a:spcBef>
            <a:spcAft>
              <a:spcPct val="35000"/>
            </a:spcAft>
          </a:pPr>
          <a:r>
            <a:rPr lang="en-US" sz="600" kern="1200" dirty="0" smtClean="0"/>
            <a:t>shared, read-only</a:t>
          </a:r>
          <a:endParaRPr lang="en-US" sz="600" kern="1200" dirty="0"/>
        </a:p>
      </dsp:txBody>
      <dsp:txXfrm>
        <a:off x="5601024" y="1628537"/>
        <a:ext cx="719646" cy="138000"/>
      </dsp:txXfrm>
    </dsp:sp>
    <dsp:sp modelId="{20045E03-4DF3-1441-94FF-A73B90D0F1BA}">
      <dsp:nvSpPr>
        <dsp:cNvPr id="0" name=""/>
        <dsp:cNvSpPr/>
      </dsp:nvSpPr>
      <dsp:spPr>
        <a:xfrm>
          <a:off x="4904718" y="1959738"/>
          <a:ext cx="799607" cy="414001"/>
        </a:xfrm>
        <a:prstGeom prst="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8420" numCol="1" spcCol="1270" anchor="ctr" anchorCtr="0">
          <a:noAutofit/>
        </a:bodyPr>
        <a:lstStyle/>
        <a:p>
          <a:pPr lvl="0" algn="ctr" defTabSz="400050">
            <a:lnSpc>
              <a:spcPct val="90000"/>
            </a:lnSpc>
            <a:spcBef>
              <a:spcPct val="0"/>
            </a:spcBef>
            <a:spcAft>
              <a:spcPct val="35000"/>
            </a:spcAft>
          </a:pPr>
          <a:r>
            <a:rPr lang="en-US" sz="900" kern="1200" dirty="0" smtClean="0"/>
            <a:t>/</a:t>
          </a:r>
          <a:r>
            <a:rPr lang="en-US" sz="900" kern="1200" dirty="0" err="1" smtClean="0"/>
            <a:t>usr</a:t>
          </a:r>
          <a:r>
            <a:rPr lang="en-US" sz="900" kern="1200" dirty="0" smtClean="0"/>
            <a:t>/bin</a:t>
          </a:r>
          <a:endParaRPr lang="en-US" sz="900" kern="1200" dirty="0"/>
        </a:p>
      </dsp:txBody>
      <dsp:txXfrm>
        <a:off x="4904718" y="1959738"/>
        <a:ext cx="799607" cy="414001"/>
      </dsp:txXfrm>
    </dsp:sp>
    <dsp:sp modelId="{5317225E-334A-F54A-8ACF-60DD6CDBE89C}">
      <dsp:nvSpPr>
        <dsp:cNvPr id="0" name=""/>
        <dsp:cNvSpPr/>
      </dsp:nvSpPr>
      <dsp:spPr>
        <a:xfrm>
          <a:off x="5064639" y="2281740"/>
          <a:ext cx="719646" cy="13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lvl="0" algn="r" defTabSz="355600">
            <a:lnSpc>
              <a:spcPct val="90000"/>
            </a:lnSpc>
            <a:spcBef>
              <a:spcPct val="0"/>
            </a:spcBef>
            <a:spcAft>
              <a:spcPct val="35000"/>
            </a:spcAft>
          </a:pPr>
          <a:r>
            <a:rPr lang="en-US" sz="800" kern="1200" dirty="0" smtClean="0"/>
            <a:t>other binaries</a:t>
          </a:r>
          <a:endParaRPr lang="en-US" sz="800" kern="1200" dirty="0"/>
        </a:p>
      </dsp:txBody>
      <dsp:txXfrm>
        <a:off x="5064639" y="2281740"/>
        <a:ext cx="719646" cy="138000"/>
      </dsp:txXfrm>
    </dsp:sp>
    <dsp:sp modelId="{2211FEC4-68DF-4B4C-AE13-FCFBFE6AC971}">
      <dsp:nvSpPr>
        <dsp:cNvPr id="0" name=""/>
        <dsp:cNvSpPr/>
      </dsp:nvSpPr>
      <dsp:spPr>
        <a:xfrm>
          <a:off x="5977487" y="1959738"/>
          <a:ext cx="799607" cy="414001"/>
        </a:xfrm>
        <a:prstGeom prst="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8420" numCol="1" spcCol="1270" anchor="ctr" anchorCtr="0">
          <a:noAutofit/>
        </a:bodyPr>
        <a:lstStyle/>
        <a:p>
          <a:pPr lvl="0" algn="ctr" defTabSz="400050">
            <a:lnSpc>
              <a:spcPct val="90000"/>
            </a:lnSpc>
            <a:spcBef>
              <a:spcPct val="0"/>
            </a:spcBef>
            <a:spcAft>
              <a:spcPct val="35000"/>
            </a:spcAft>
          </a:pPr>
          <a:r>
            <a:rPr lang="en-US" sz="900" kern="1200" dirty="0" smtClean="0"/>
            <a:t>/</a:t>
          </a:r>
          <a:r>
            <a:rPr lang="en-US" sz="900" kern="1200" dirty="0" err="1" smtClean="0"/>
            <a:t>usr</a:t>
          </a:r>
          <a:r>
            <a:rPr lang="en-US" sz="900" kern="1200" dirty="0" smtClean="0"/>
            <a:t>/local</a:t>
          </a:r>
          <a:endParaRPr lang="en-US" sz="900" kern="1200" dirty="0"/>
        </a:p>
      </dsp:txBody>
      <dsp:txXfrm>
        <a:off x="5977487" y="1959738"/>
        <a:ext cx="799607" cy="414001"/>
      </dsp:txXfrm>
    </dsp:sp>
    <dsp:sp modelId="{8799DE52-8C6F-9648-96FE-C0AEB48952A6}">
      <dsp:nvSpPr>
        <dsp:cNvPr id="0" name=""/>
        <dsp:cNvSpPr/>
      </dsp:nvSpPr>
      <dsp:spPr>
        <a:xfrm>
          <a:off x="6137408" y="2281740"/>
          <a:ext cx="719646" cy="13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3810" rIns="15240" bIns="3810" numCol="1" spcCol="1270" anchor="ctr" anchorCtr="0">
          <a:noAutofit/>
        </a:bodyPr>
        <a:lstStyle/>
        <a:p>
          <a:pPr lvl="0" algn="r" defTabSz="266700">
            <a:lnSpc>
              <a:spcPct val="90000"/>
            </a:lnSpc>
            <a:spcBef>
              <a:spcPct val="0"/>
            </a:spcBef>
            <a:spcAft>
              <a:spcPct val="35000"/>
            </a:spcAft>
          </a:pPr>
          <a:r>
            <a:rPr lang="en-US" sz="600" kern="1200" dirty="0" smtClean="0"/>
            <a:t>installed packages</a:t>
          </a:r>
          <a:endParaRPr lang="en-US" sz="600" kern="1200" dirty="0"/>
        </a:p>
      </dsp:txBody>
      <dsp:txXfrm>
        <a:off x="6137408" y="2281740"/>
        <a:ext cx="719646" cy="138000"/>
      </dsp:txXfrm>
    </dsp:sp>
    <dsp:sp modelId="{B4D3F794-B1E8-5D40-B4A2-9F902C9D12B6}">
      <dsp:nvSpPr>
        <dsp:cNvPr id="0" name=""/>
        <dsp:cNvSpPr/>
      </dsp:nvSpPr>
      <dsp:spPr>
        <a:xfrm>
          <a:off x="5843923" y="2612941"/>
          <a:ext cx="1060047" cy="414001"/>
        </a:xfrm>
        <a:prstGeom prst="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8420" numCol="1" spcCol="1270" anchor="ctr" anchorCtr="0">
          <a:noAutofit/>
        </a:bodyPr>
        <a:lstStyle/>
        <a:p>
          <a:pPr lvl="0" algn="ctr" defTabSz="400050">
            <a:lnSpc>
              <a:spcPct val="90000"/>
            </a:lnSpc>
            <a:spcBef>
              <a:spcPct val="0"/>
            </a:spcBef>
            <a:spcAft>
              <a:spcPct val="35000"/>
            </a:spcAft>
          </a:pPr>
          <a:r>
            <a:rPr lang="en-US" sz="900" kern="1200" dirty="0" smtClean="0"/>
            <a:t>/</a:t>
          </a:r>
          <a:r>
            <a:rPr lang="en-US" sz="900" kern="1200" dirty="0" err="1" smtClean="0"/>
            <a:t>usr</a:t>
          </a:r>
          <a:r>
            <a:rPr lang="en-US" sz="900" kern="1200" dirty="0" smtClean="0"/>
            <a:t>/local/bin</a:t>
          </a:r>
          <a:endParaRPr lang="en-US" sz="900" kern="1200" dirty="0"/>
        </a:p>
      </dsp:txBody>
      <dsp:txXfrm>
        <a:off x="5843923" y="2612941"/>
        <a:ext cx="1060047" cy="414001"/>
      </dsp:txXfrm>
    </dsp:sp>
    <dsp:sp modelId="{16D781C5-2854-C64D-B4D5-8FABAAB6A0FE}">
      <dsp:nvSpPr>
        <dsp:cNvPr id="0" name=""/>
        <dsp:cNvSpPr/>
      </dsp:nvSpPr>
      <dsp:spPr>
        <a:xfrm>
          <a:off x="6105463" y="2925829"/>
          <a:ext cx="849053" cy="156226"/>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4445" rIns="17780" bIns="4445" numCol="1" spcCol="1270" anchor="ctr" anchorCtr="0">
          <a:noAutofit/>
        </a:bodyPr>
        <a:lstStyle/>
        <a:p>
          <a:pPr lvl="0" algn="r" defTabSz="311150">
            <a:lnSpc>
              <a:spcPct val="90000"/>
            </a:lnSpc>
            <a:spcBef>
              <a:spcPct val="0"/>
            </a:spcBef>
            <a:spcAft>
              <a:spcPct val="35000"/>
            </a:spcAft>
          </a:pPr>
          <a:r>
            <a:rPr lang="en-US" sz="700" kern="1200" dirty="0" smtClean="0"/>
            <a:t>installed binaries</a:t>
          </a:r>
          <a:endParaRPr lang="en-US" sz="700" kern="1200" dirty="0"/>
        </a:p>
      </dsp:txBody>
      <dsp:txXfrm>
        <a:off x="6105463" y="2925829"/>
        <a:ext cx="849053" cy="156226"/>
      </dsp:txXfrm>
    </dsp:sp>
    <dsp:sp modelId="{1E20DA7F-3B5C-CD49-B2B3-8DE542E3904F}">
      <dsp:nvSpPr>
        <dsp:cNvPr id="0" name=""/>
        <dsp:cNvSpPr/>
      </dsp:nvSpPr>
      <dsp:spPr>
        <a:xfrm>
          <a:off x="7050256" y="1306536"/>
          <a:ext cx="799607" cy="414001"/>
        </a:xfrm>
        <a:prstGeom prst="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8420" numCol="1" spcCol="1270" anchor="ctr" anchorCtr="0">
          <a:noAutofit/>
        </a:bodyPr>
        <a:lstStyle/>
        <a:p>
          <a:pPr lvl="0" algn="ctr" defTabSz="400050">
            <a:lnSpc>
              <a:spcPct val="90000"/>
            </a:lnSpc>
            <a:spcBef>
              <a:spcPct val="0"/>
            </a:spcBef>
            <a:spcAft>
              <a:spcPct val="35000"/>
            </a:spcAft>
          </a:pPr>
          <a:r>
            <a:rPr lang="en-US" sz="900" kern="1200" dirty="0" smtClean="0"/>
            <a:t>/</a:t>
          </a:r>
          <a:r>
            <a:rPr lang="en-US" sz="900" kern="1200" dirty="0" err="1" smtClean="0"/>
            <a:t>var</a:t>
          </a:r>
          <a:endParaRPr lang="en-US" sz="900" kern="1200" dirty="0"/>
        </a:p>
      </dsp:txBody>
      <dsp:txXfrm>
        <a:off x="7050256" y="1306536"/>
        <a:ext cx="799607" cy="414001"/>
      </dsp:txXfrm>
    </dsp:sp>
    <dsp:sp modelId="{94A6C421-F28C-2540-9E0B-9A96052870D6}">
      <dsp:nvSpPr>
        <dsp:cNvPr id="0" name=""/>
        <dsp:cNvSpPr/>
      </dsp:nvSpPr>
      <dsp:spPr>
        <a:xfrm>
          <a:off x="7210177" y="1628537"/>
          <a:ext cx="719646" cy="13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lvl="0" algn="r" defTabSz="400050">
            <a:lnSpc>
              <a:spcPct val="90000"/>
            </a:lnSpc>
            <a:spcBef>
              <a:spcPct val="0"/>
            </a:spcBef>
            <a:spcAft>
              <a:spcPct val="35000"/>
            </a:spcAft>
          </a:pPr>
          <a:r>
            <a:rPr lang="en-US" sz="900" kern="1200" dirty="0" smtClean="0"/>
            <a:t>variable data</a:t>
          </a:r>
          <a:endParaRPr lang="en-US" sz="900" kern="1200" dirty="0"/>
        </a:p>
      </dsp:txBody>
      <dsp:txXfrm>
        <a:off x="7210177" y="1628537"/>
        <a:ext cx="719646" cy="138000"/>
      </dsp:txXfrm>
    </dsp:sp>
    <dsp:sp modelId="{E061D22A-B26A-4C4E-8343-91F11E5ECC87}">
      <dsp:nvSpPr>
        <dsp:cNvPr id="0" name=""/>
        <dsp:cNvSpPr/>
      </dsp:nvSpPr>
      <dsp:spPr>
        <a:xfrm>
          <a:off x="7050256" y="1959738"/>
          <a:ext cx="799607" cy="414001"/>
        </a:xfrm>
        <a:prstGeom prst="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8420" numCol="1" spcCol="1270" anchor="ctr" anchorCtr="0">
          <a:noAutofit/>
        </a:bodyPr>
        <a:lstStyle/>
        <a:p>
          <a:pPr lvl="0" algn="ctr" defTabSz="400050">
            <a:lnSpc>
              <a:spcPct val="90000"/>
            </a:lnSpc>
            <a:spcBef>
              <a:spcPct val="0"/>
            </a:spcBef>
            <a:spcAft>
              <a:spcPct val="35000"/>
            </a:spcAft>
          </a:pPr>
          <a:r>
            <a:rPr lang="en-US" sz="900" kern="1200" dirty="0" smtClean="0"/>
            <a:t>/</a:t>
          </a:r>
          <a:r>
            <a:rPr lang="en-US" sz="900" kern="1200" dirty="0" err="1" smtClean="0"/>
            <a:t>var</a:t>
          </a:r>
          <a:r>
            <a:rPr lang="en-US" sz="900" kern="1200" dirty="0" smtClean="0"/>
            <a:t>/</a:t>
          </a:r>
          <a:r>
            <a:rPr lang="en-US" sz="900" kern="1200" dirty="0" err="1" smtClean="0"/>
            <a:t>tmp</a:t>
          </a:r>
          <a:endParaRPr lang="en-US" sz="900" kern="1200" dirty="0"/>
        </a:p>
      </dsp:txBody>
      <dsp:txXfrm>
        <a:off x="7050256" y="1959738"/>
        <a:ext cx="799607" cy="414001"/>
      </dsp:txXfrm>
    </dsp:sp>
    <dsp:sp modelId="{95A645E8-CDB1-DC46-A952-9ED8B6103E2E}">
      <dsp:nvSpPr>
        <dsp:cNvPr id="0" name=""/>
        <dsp:cNvSpPr/>
      </dsp:nvSpPr>
      <dsp:spPr>
        <a:xfrm>
          <a:off x="7210177" y="2281740"/>
          <a:ext cx="719646" cy="13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4445" rIns="17780" bIns="4445" numCol="1" spcCol="1270" anchor="ctr" anchorCtr="0">
          <a:noAutofit/>
        </a:bodyPr>
        <a:lstStyle/>
        <a:p>
          <a:pPr lvl="0" algn="r" defTabSz="311150">
            <a:lnSpc>
              <a:spcPct val="90000"/>
            </a:lnSpc>
            <a:spcBef>
              <a:spcPct val="0"/>
            </a:spcBef>
            <a:spcAft>
              <a:spcPct val="35000"/>
            </a:spcAft>
          </a:pPr>
          <a:r>
            <a:rPr lang="en-US" sz="700" kern="1200" dirty="0" smtClean="0"/>
            <a:t>program caches</a:t>
          </a:r>
          <a:endParaRPr lang="en-US" sz="700" kern="1200" dirty="0"/>
        </a:p>
      </dsp:txBody>
      <dsp:txXfrm>
        <a:off x="7210177" y="2281740"/>
        <a:ext cx="719646" cy="138000"/>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985C1D-71CD-40A7-90E6-2A509741901C}" type="datetimeFigureOut">
              <a:rPr lang="en-US" smtClean="0"/>
              <a:t>10/15/17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6FBB0C-A7D5-48D1-AD1E-99DDE6D158DA}" type="slidenum">
              <a:rPr lang="en-US" smtClean="0"/>
              <a:t>‹#›</a:t>
            </a:fld>
            <a:endParaRPr lang="en-US"/>
          </a:p>
        </p:txBody>
      </p:sp>
    </p:spTree>
    <p:extLst>
      <p:ext uri="{BB962C8B-B14F-4D97-AF65-F5344CB8AC3E}">
        <p14:creationId xmlns:p14="http://schemas.microsoft.com/office/powerpoint/2010/main" val="33487883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9D1713-3CF6-4469-9746-34AB3FADFE84}" type="datetimeFigureOut">
              <a:rPr lang="en-US" smtClean="0"/>
              <a:pPr/>
              <a:t>10/15/17</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68F494-0C48-417A-A877-0763ACB88C1A}" type="slidenum">
              <a:rPr lang="en-US" smtClean="0"/>
              <a:pPr/>
              <a:t>‹#›</a:t>
            </a:fld>
            <a:endParaRPr lang="en-US"/>
          </a:p>
        </p:txBody>
      </p:sp>
    </p:spTree>
    <p:extLst>
      <p:ext uri="{BB962C8B-B14F-4D97-AF65-F5344CB8AC3E}">
        <p14:creationId xmlns:p14="http://schemas.microsoft.com/office/powerpoint/2010/main" val="388508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inuxhere.files.wordpress.com/2010/08/lintimeline2.png" TargetMode="External"/><Relationship Id="rId4" Type="http://schemas.openxmlformats.org/officeDocument/2006/relationships/hyperlink" Target="http://futurist.se/gldt/wp-content/uploads/12.10/gldt1210.png" TargetMode="External"/><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combine</a:t>
            </a:r>
            <a:r>
              <a:rPr lang="en-US" baseline="0" dirty="0" smtClean="0"/>
              <a:t> with outline?</a:t>
            </a:r>
          </a:p>
          <a:p>
            <a:r>
              <a:rPr lang="en-US" baseline="0" dirty="0" smtClean="0"/>
              <a:t>Say not expert of Linux (and remind throughout) that I’m giving them references</a:t>
            </a:r>
          </a:p>
          <a:p>
            <a:r>
              <a:rPr lang="en-US" baseline="0" dirty="0" smtClean="0"/>
              <a:t>It’s hard to learn a new OS, so don’t be discouraged.  It’s lots of information.  Give the most important.</a:t>
            </a:r>
          </a:p>
          <a:p>
            <a:r>
              <a:rPr lang="en-US" baseline="0" dirty="0" smtClean="0"/>
              <a:t>Manage expectations of the class and get through the Linux stuff quickly so I can get to the LOCUS stuff.  </a:t>
            </a:r>
            <a:endParaRPr lang="en-US" dirty="0"/>
          </a:p>
        </p:txBody>
      </p:sp>
      <p:sp>
        <p:nvSpPr>
          <p:cNvPr id="4" name="Slide Number Placeholder 3"/>
          <p:cNvSpPr>
            <a:spLocks noGrp="1"/>
          </p:cNvSpPr>
          <p:nvPr>
            <p:ph type="sldNum" sz="quarter" idx="10"/>
          </p:nvPr>
        </p:nvSpPr>
        <p:spPr/>
        <p:txBody>
          <a:bodyPr/>
          <a:lstStyle/>
          <a:p>
            <a:fld id="{55D39BBB-C83E-4139-B894-05150515EDC5}" type="slidenum">
              <a:rPr lang="en-US" smtClean="0"/>
              <a:pPr/>
              <a:t>3</a:t>
            </a:fld>
            <a:endParaRPr lang="en-US"/>
          </a:p>
        </p:txBody>
      </p:sp>
    </p:spTree>
    <p:extLst>
      <p:ext uri="{BB962C8B-B14F-4D97-AF65-F5344CB8AC3E}">
        <p14:creationId xmlns:p14="http://schemas.microsoft.com/office/powerpoint/2010/main" val="726408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http://</a:t>
            </a:r>
            <a:r>
              <a:rPr lang="en-US" dirty="0" err="1" smtClean="0"/>
              <a:t>www.techrepublic.com</a:t>
            </a:r>
            <a:r>
              <a:rPr lang="en-US" dirty="0" smtClean="0"/>
              <a:t>/photos/mac-</a:t>
            </a:r>
            <a:r>
              <a:rPr lang="en-US" dirty="0" err="1" smtClean="0"/>
              <a:t>os</a:t>
            </a:r>
            <a:r>
              <a:rPr lang="en-US" dirty="0" smtClean="0"/>
              <a:t>-x-and-windows-</a:t>
            </a:r>
            <a:r>
              <a:rPr lang="en-US" dirty="0" err="1" smtClean="0"/>
              <a:t>xp</a:t>
            </a:r>
            <a:r>
              <a:rPr lang="en-US" dirty="0" smtClean="0"/>
              <a:t>-compared/33614?seq=6&amp;tag=</a:t>
            </a:r>
            <a:r>
              <a:rPr lang="en-US" dirty="0" err="1" smtClean="0"/>
              <a:t>siu-container;photopaging#photopaging</a:t>
            </a:r>
            <a:endParaRPr lang="en-US" dirty="0"/>
          </a:p>
        </p:txBody>
      </p:sp>
      <p:sp>
        <p:nvSpPr>
          <p:cNvPr id="4" name="Slide Number Placeholder 3"/>
          <p:cNvSpPr>
            <a:spLocks noGrp="1"/>
          </p:cNvSpPr>
          <p:nvPr>
            <p:ph type="sldNum" sz="quarter" idx="10"/>
          </p:nvPr>
        </p:nvSpPr>
        <p:spPr/>
        <p:txBody>
          <a:bodyPr/>
          <a:lstStyle/>
          <a:p>
            <a:fld id="{55D39BBB-C83E-4139-B894-05150515EDC5}" type="slidenum">
              <a:rPr lang="en-US" smtClean="0"/>
              <a:pPr/>
              <a:t>23</a:t>
            </a:fld>
            <a:endParaRPr lang="en-US"/>
          </a:p>
        </p:txBody>
      </p:sp>
    </p:spTree>
    <p:extLst>
      <p:ext uri="{BB962C8B-B14F-4D97-AF65-F5344CB8AC3E}">
        <p14:creationId xmlns:p14="http://schemas.microsoft.com/office/powerpoint/2010/main" val="1268208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25</a:t>
            </a:fld>
            <a:endParaRPr lang="en-US"/>
          </a:p>
        </p:txBody>
      </p:sp>
    </p:spTree>
    <p:extLst>
      <p:ext uri="{BB962C8B-B14F-4D97-AF65-F5344CB8AC3E}">
        <p14:creationId xmlns:p14="http://schemas.microsoft.com/office/powerpoint/2010/main" val="326624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already opened,</a:t>
            </a:r>
            <a:r>
              <a:rPr lang="en-US" baseline="0" dirty="0" smtClean="0"/>
              <a:t> but on mac Applications -&gt; Utilities -&gt; Terminal</a:t>
            </a:r>
          </a:p>
          <a:p>
            <a:r>
              <a:rPr lang="en-US" baseline="0" dirty="0" smtClean="0"/>
              <a:t>Windows: install a terminal, e.g., putty or Secure shell</a:t>
            </a:r>
            <a:endParaRPr lang="en-US" dirty="0"/>
          </a:p>
        </p:txBody>
      </p:sp>
      <p:sp>
        <p:nvSpPr>
          <p:cNvPr id="4" name="Slide Number Placeholder 3"/>
          <p:cNvSpPr>
            <a:spLocks noGrp="1"/>
          </p:cNvSpPr>
          <p:nvPr>
            <p:ph type="sldNum" sz="quarter" idx="10"/>
          </p:nvPr>
        </p:nvSpPr>
        <p:spPr/>
        <p:txBody>
          <a:bodyPr/>
          <a:lstStyle/>
          <a:p>
            <a:fld id="{57A60C02-EA68-794F-A6D6-C0B721493A59}" type="slidenum">
              <a:rPr lang="en-US" smtClean="0"/>
              <a:t>26</a:t>
            </a:fld>
            <a:endParaRPr lang="en-US"/>
          </a:p>
        </p:txBody>
      </p:sp>
    </p:spTree>
    <p:extLst>
      <p:ext uri="{BB962C8B-B14F-4D97-AF65-F5344CB8AC3E}">
        <p14:creationId xmlns:p14="http://schemas.microsoft.com/office/powerpoint/2010/main" val="1476227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a:p>
          <a:p>
            <a:r>
              <a:rPr lang="en-US"/>
              <a:t>----- Meeting Notes (10/11/11 13:40) -----</a:t>
            </a:r>
          </a:p>
          <a:p>
            <a:r>
              <a:rPr lang="en-US"/>
              <a:t>zoom in on terminal for the command</a:t>
            </a:r>
          </a:p>
        </p:txBody>
      </p:sp>
      <p:sp>
        <p:nvSpPr>
          <p:cNvPr id="4" name="Slide Number Placeholder 3"/>
          <p:cNvSpPr>
            <a:spLocks noGrp="1"/>
          </p:cNvSpPr>
          <p:nvPr>
            <p:ph type="sldNum" sz="quarter" idx="10"/>
          </p:nvPr>
        </p:nvSpPr>
        <p:spPr/>
        <p:txBody>
          <a:bodyPr/>
          <a:lstStyle/>
          <a:p>
            <a:fld id="{55D39BBB-C83E-4139-B894-05150515EDC5}" type="slidenum">
              <a:rPr lang="en-US" smtClean="0"/>
              <a:pPr/>
              <a:t>27</a:t>
            </a:fld>
            <a:endParaRPr lang="en-US"/>
          </a:p>
        </p:txBody>
      </p:sp>
    </p:spTree>
    <p:extLst>
      <p:ext uri="{BB962C8B-B14F-4D97-AF65-F5344CB8AC3E}">
        <p14:creationId xmlns:p14="http://schemas.microsoft.com/office/powerpoint/2010/main" val="331022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46EB5A-A7BB-2C4D-8687-5C82CCE87CDA}" type="slidenum">
              <a:rPr lang="en-US" altLang="en-US"/>
              <a:pPr/>
              <a:t>28</a:t>
            </a:fld>
            <a:endParaRPr lang="en-US" altLang="en-US"/>
          </a:p>
        </p:txBody>
      </p:sp>
      <p:sp>
        <p:nvSpPr>
          <p:cNvPr id="33794" name="Rectangle 2"/>
          <p:cNvSpPr>
            <a:spLocks noGrp="1" noRot="1" noChangeAspect="1" noChangeArrowheads="1" noTextEdit="1"/>
          </p:cNvSpPr>
          <p:nvPr>
            <p:ph type="sldImg"/>
          </p:nvPr>
        </p:nvSpPr>
        <p:spPr>
          <a:xfrm>
            <a:off x="685800" y="685800"/>
            <a:ext cx="5486400" cy="3429000"/>
          </a:xfrm>
          <a:ln/>
        </p:spPr>
      </p:sp>
      <p:sp>
        <p:nvSpPr>
          <p:cNvPr id="337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36456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E15487-7717-BD44-AEE9-1E0AF4573B22}" type="slidenum">
              <a:rPr lang="en-US" altLang="en-US"/>
              <a:pPr/>
              <a:t>29</a:t>
            </a:fld>
            <a:endParaRPr lang="en-US" altLang="en-US"/>
          </a:p>
        </p:txBody>
      </p:sp>
      <p:sp>
        <p:nvSpPr>
          <p:cNvPr id="34818" name="Rectangle 2"/>
          <p:cNvSpPr>
            <a:spLocks noGrp="1" noRot="1" noChangeAspect="1" noChangeArrowheads="1" noTextEdit="1"/>
          </p:cNvSpPr>
          <p:nvPr>
            <p:ph type="sldImg"/>
          </p:nvPr>
        </p:nvSpPr>
        <p:spPr>
          <a:xfrm>
            <a:off x="685800" y="685800"/>
            <a:ext cx="5486400" cy="3429000"/>
          </a:xfrm>
          <a:ln/>
        </p:spPr>
      </p:sp>
      <p:sp>
        <p:nvSpPr>
          <p:cNvPr id="348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86637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01FEF8-1235-3B48-885B-23A4B34AC075}" type="slidenum">
              <a:rPr lang="en-US" altLang="en-US"/>
              <a:pPr/>
              <a:t>30</a:t>
            </a:fld>
            <a:endParaRPr lang="en-US" altLang="en-US"/>
          </a:p>
        </p:txBody>
      </p:sp>
      <p:sp>
        <p:nvSpPr>
          <p:cNvPr id="35842" name="Rectangle 2"/>
          <p:cNvSpPr>
            <a:spLocks noGrp="1" noRot="1" noChangeAspect="1" noChangeArrowheads="1" noTextEdit="1"/>
          </p:cNvSpPr>
          <p:nvPr>
            <p:ph type="sldImg"/>
          </p:nvPr>
        </p:nvSpPr>
        <p:spPr>
          <a:xfrm>
            <a:off x="685800" y="685800"/>
            <a:ext cx="5486400" cy="3429000"/>
          </a:xfrm>
          <a:ln/>
        </p:spPr>
      </p:sp>
      <p:sp>
        <p:nvSpPr>
          <p:cNvPr id="358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20582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F22961-0FA3-F047-9544-1E8DE4BB79A3}" type="slidenum">
              <a:rPr lang="en-US" altLang="en-US"/>
              <a:pPr/>
              <a:t>31</a:t>
            </a:fld>
            <a:endParaRPr lang="en-US" altLang="en-US"/>
          </a:p>
        </p:txBody>
      </p:sp>
      <p:sp>
        <p:nvSpPr>
          <p:cNvPr id="32770" name="Rectangle 2"/>
          <p:cNvSpPr>
            <a:spLocks noGrp="1" noRot="1" noChangeAspect="1" noChangeArrowheads="1" noTextEdit="1"/>
          </p:cNvSpPr>
          <p:nvPr>
            <p:ph type="sldImg"/>
          </p:nvPr>
        </p:nvSpPr>
        <p:spPr>
          <a:xfrm>
            <a:off x="685800" y="685800"/>
            <a:ext cx="5486400" cy="3429000"/>
          </a:xfrm>
          <a:ln/>
        </p:spPr>
      </p:sp>
      <p:sp>
        <p:nvSpPr>
          <p:cNvPr id="327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26620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F22961-0FA3-F047-9544-1E8DE4BB79A3}" type="slidenum">
              <a:rPr lang="en-US" altLang="en-US"/>
              <a:pPr/>
              <a:t>32</a:t>
            </a:fld>
            <a:endParaRPr lang="en-US" altLang="en-US"/>
          </a:p>
        </p:txBody>
      </p:sp>
      <p:sp>
        <p:nvSpPr>
          <p:cNvPr id="32770" name="Rectangle 2"/>
          <p:cNvSpPr>
            <a:spLocks noGrp="1" noRot="1" noChangeAspect="1" noChangeArrowheads="1" noTextEdit="1"/>
          </p:cNvSpPr>
          <p:nvPr>
            <p:ph type="sldImg"/>
          </p:nvPr>
        </p:nvSpPr>
        <p:spPr>
          <a:xfrm>
            <a:off x="685800" y="685800"/>
            <a:ext cx="5486400" cy="3429000"/>
          </a:xfrm>
          <a:ln/>
        </p:spPr>
      </p:sp>
      <p:sp>
        <p:nvSpPr>
          <p:cNvPr id="327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49239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You’re in a directory.  What directory?  </a:t>
            </a:r>
            <a:r>
              <a:rPr lang="en-US" dirty="0" err="1" smtClean="0"/>
              <a:t>pwd</a:t>
            </a:r>
          </a:p>
          <a:p>
            <a:r>
              <a:rPr lang="en-US" dirty="0" err="1" smtClean="0"/>
              <a:t>----- Meeting Notes (10/11/11 13:40) -----</a:t>
            </a:r>
          </a:p>
          <a:p>
            <a:r>
              <a:rPr lang="en-US" dirty="0" err="1" smtClean="0"/>
              <a:t>highlight a few only</a:t>
            </a:r>
            <a:endParaRPr lang="en-US" dirty="0"/>
          </a:p>
        </p:txBody>
      </p:sp>
      <p:sp>
        <p:nvSpPr>
          <p:cNvPr id="4" name="Slide Number Placeholder 3"/>
          <p:cNvSpPr>
            <a:spLocks noGrp="1"/>
          </p:cNvSpPr>
          <p:nvPr>
            <p:ph type="sldNum" sz="quarter" idx="10"/>
          </p:nvPr>
        </p:nvSpPr>
        <p:spPr/>
        <p:txBody>
          <a:bodyPr/>
          <a:lstStyle/>
          <a:p>
            <a:fld id="{57A60C02-EA68-794F-A6D6-C0B721493A59}" type="slidenum">
              <a:rPr lang="en-US" smtClean="0"/>
              <a:t>34</a:t>
            </a:fld>
            <a:endParaRPr lang="en-US"/>
          </a:p>
        </p:txBody>
      </p:sp>
    </p:spTree>
    <p:extLst>
      <p:ext uri="{BB962C8B-B14F-4D97-AF65-F5344CB8AC3E}">
        <p14:creationId xmlns:p14="http://schemas.microsoft.com/office/powerpoint/2010/main" val="995059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A9136F-DAA2-E743-A3EF-C2ACC0B10034}" type="slidenum">
              <a:rPr lang="en-US" altLang="en-US"/>
              <a:pPr/>
              <a:t>14</a:t>
            </a:fld>
            <a:endParaRPr lang="en-US" altLang="en-US"/>
          </a:p>
        </p:txBody>
      </p:sp>
      <p:sp>
        <p:nvSpPr>
          <p:cNvPr id="15362" name="Rectangle 2"/>
          <p:cNvSpPr>
            <a:spLocks noGrp="1" noRot="1" noChangeAspect="1" noChangeArrowheads="1" noTextEdit="1"/>
          </p:cNvSpPr>
          <p:nvPr>
            <p:ph type="sldImg"/>
          </p:nvPr>
        </p:nvSpPr>
        <p:spPr>
          <a:xfrm>
            <a:off x="685800" y="685800"/>
            <a:ext cx="5486400" cy="3429000"/>
          </a:xfrm>
          <a:ln/>
        </p:spPr>
      </p:sp>
      <p:sp>
        <p:nvSpPr>
          <p:cNvPr id="153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087846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1ADCD3-4091-614E-AE96-7D0D1F8C32FE}" type="slidenum">
              <a:rPr lang="en-US" altLang="en-US"/>
              <a:pPr/>
              <a:t>35</a:t>
            </a:fld>
            <a:endParaRPr lang="en-US" altLang="en-US"/>
          </a:p>
        </p:txBody>
      </p:sp>
      <p:sp>
        <p:nvSpPr>
          <p:cNvPr id="78850" name="Rectangle 2"/>
          <p:cNvSpPr>
            <a:spLocks noGrp="1" noRot="1" noChangeAspect="1" noChangeArrowheads="1" noTextEdit="1"/>
          </p:cNvSpPr>
          <p:nvPr>
            <p:ph type="sldImg"/>
          </p:nvPr>
        </p:nvSpPr>
        <p:spPr>
          <a:xfrm>
            <a:off x="685800" y="685800"/>
            <a:ext cx="5486400" cy="3429000"/>
          </a:xfrm>
          <a:ln/>
        </p:spPr>
      </p:sp>
      <p:sp>
        <p:nvSpPr>
          <p:cNvPr id="788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32292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40946C-6B6F-FC44-8E8C-2A7E6D418452}" type="slidenum">
              <a:rPr lang="en-US" altLang="en-US"/>
              <a:pPr/>
              <a:t>36</a:t>
            </a:fld>
            <a:endParaRPr lang="en-US" altLang="en-US"/>
          </a:p>
        </p:txBody>
      </p:sp>
      <p:sp>
        <p:nvSpPr>
          <p:cNvPr id="79874" name="Rectangle 2"/>
          <p:cNvSpPr>
            <a:spLocks noGrp="1" noRot="1" noChangeAspect="1" noChangeArrowheads="1" noTextEdit="1"/>
          </p:cNvSpPr>
          <p:nvPr>
            <p:ph type="sldImg"/>
          </p:nvPr>
        </p:nvSpPr>
        <p:spPr>
          <a:xfrm>
            <a:off x="685800" y="685800"/>
            <a:ext cx="5486400" cy="3429000"/>
          </a:xfrm>
          <a:ln/>
        </p:spPr>
      </p:sp>
      <p:sp>
        <p:nvSpPr>
          <p:cNvPr id="798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31373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FA42B9-F108-E646-9232-0F85056B5BBF}" type="slidenum">
              <a:rPr lang="en-US" altLang="en-US"/>
              <a:pPr/>
              <a:t>40</a:t>
            </a:fld>
            <a:endParaRPr lang="en-US" altLang="en-US"/>
          </a:p>
        </p:txBody>
      </p:sp>
      <p:sp>
        <p:nvSpPr>
          <p:cNvPr id="80898" name="Rectangle 2"/>
          <p:cNvSpPr>
            <a:spLocks noGrp="1" noRot="1" noChangeAspect="1" noChangeArrowheads="1" noTextEdit="1"/>
          </p:cNvSpPr>
          <p:nvPr>
            <p:ph type="sldImg"/>
          </p:nvPr>
        </p:nvSpPr>
        <p:spPr>
          <a:xfrm>
            <a:off x="685800" y="685800"/>
            <a:ext cx="5486400" cy="3429000"/>
          </a:xfrm>
          <a:ln/>
        </p:spPr>
      </p:sp>
      <p:sp>
        <p:nvSpPr>
          <p:cNvPr id="808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7346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FA42B9-F108-E646-9232-0F85056B5BBF}" type="slidenum">
              <a:rPr lang="en-US" altLang="en-US"/>
              <a:pPr/>
              <a:t>41</a:t>
            </a:fld>
            <a:endParaRPr lang="en-US" altLang="en-US"/>
          </a:p>
        </p:txBody>
      </p:sp>
      <p:sp>
        <p:nvSpPr>
          <p:cNvPr id="80898" name="Rectangle 2"/>
          <p:cNvSpPr>
            <a:spLocks noGrp="1" noRot="1" noChangeAspect="1" noChangeArrowheads="1" noTextEdit="1"/>
          </p:cNvSpPr>
          <p:nvPr>
            <p:ph type="sldImg"/>
          </p:nvPr>
        </p:nvSpPr>
        <p:spPr>
          <a:xfrm>
            <a:off x="685800" y="685800"/>
            <a:ext cx="5486400" cy="3429000"/>
          </a:xfrm>
          <a:ln/>
        </p:spPr>
      </p:sp>
      <p:sp>
        <p:nvSpPr>
          <p:cNvPr id="808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7930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D902DB-0022-F84D-A6A1-622949B7CBA4}" type="slidenum">
              <a:rPr lang="en-US" altLang="en-US"/>
              <a:pPr/>
              <a:t>42</a:t>
            </a:fld>
            <a:endParaRPr lang="en-US" altLang="en-US"/>
          </a:p>
        </p:txBody>
      </p:sp>
      <p:sp>
        <p:nvSpPr>
          <p:cNvPr id="84994" name="Rectangle 2"/>
          <p:cNvSpPr>
            <a:spLocks noGrp="1" noRot="1" noChangeAspect="1" noChangeArrowheads="1" noTextEdit="1"/>
          </p:cNvSpPr>
          <p:nvPr>
            <p:ph type="sldImg"/>
          </p:nvPr>
        </p:nvSpPr>
        <p:spPr>
          <a:xfrm>
            <a:off x="685800" y="685800"/>
            <a:ext cx="5486400" cy="3429000"/>
          </a:xfrm>
          <a:ln/>
        </p:spPr>
      </p:sp>
      <p:sp>
        <p:nvSpPr>
          <p:cNvPr id="849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28623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41C249-823E-6D41-BA12-E45FC865C642}" type="slidenum">
              <a:rPr lang="en-US" altLang="en-US"/>
              <a:pPr/>
              <a:t>43</a:t>
            </a:fld>
            <a:endParaRPr lang="en-US" altLang="en-US"/>
          </a:p>
        </p:txBody>
      </p:sp>
      <p:sp>
        <p:nvSpPr>
          <p:cNvPr id="86018" name="Rectangle 2"/>
          <p:cNvSpPr>
            <a:spLocks noGrp="1" noRot="1" noChangeAspect="1" noChangeArrowheads="1" noTextEdit="1"/>
          </p:cNvSpPr>
          <p:nvPr>
            <p:ph type="sldImg"/>
          </p:nvPr>
        </p:nvSpPr>
        <p:spPr>
          <a:xfrm>
            <a:off x="685800" y="685800"/>
            <a:ext cx="5486400" cy="3429000"/>
          </a:xfrm>
          <a:ln/>
        </p:spPr>
      </p:sp>
      <p:sp>
        <p:nvSpPr>
          <p:cNvPr id="860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43078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FA42B9-F108-E646-9232-0F85056B5BBF}" type="slidenum">
              <a:rPr lang="en-US" altLang="en-US"/>
              <a:pPr/>
              <a:t>45</a:t>
            </a:fld>
            <a:endParaRPr lang="en-US" altLang="en-US"/>
          </a:p>
        </p:txBody>
      </p:sp>
      <p:sp>
        <p:nvSpPr>
          <p:cNvPr id="80898" name="Rectangle 2"/>
          <p:cNvSpPr>
            <a:spLocks noGrp="1" noRot="1" noChangeAspect="1" noChangeArrowheads="1" noTextEdit="1"/>
          </p:cNvSpPr>
          <p:nvPr>
            <p:ph type="sldImg"/>
          </p:nvPr>
        </p:nvSpPr>
        <p:spPr>
          <a:xfrm>
            <a:off x="685800" y="685800"/>
            <a:ext cx="5486400" cy="3429000"/>
          </a:xfrm>
          <a:ln/>
        </p:spPr>
      </p:sp>
      <p:sp>
        <p:nvSpPr>
          <p:cNvPr id="808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73098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4A63BC-965A-9245-A266-EDD583694FF1}" type="slidenum">
              <a:rPr lang="en-US" altLang="en-US"/>
              <a:pPr/>
              <a:t>46</a:t>
            </a:fld>
            <a:endParaRPr lang="en-US" altLang="en-US"/>
          </a:p>
        </p:txBody>
      </p:sp>
      <p:sp>
        <p:nvSpPr>
          <p:cNvPr id="97282" name="Rectangle 2"/>
          <p:cNvSpPr>
            <a:spLocks noGrp="1" noRot="1" noChangeAspect="1" noChangeArrowheads="1" noTextEdit="1"/>
          </p:cNvSpPr>
          <p:nvPr>
            <p:ph type="sldImg"/>
          </p:nvPr>
        </p:nvSpPr>
        <p:spPr>
          <a:xfrm>
            <a:off x="685800" y="685800"/>
            <a:ext cx="5486400" cy="3429000"/>
          </a:xfrm>
          <a:ln/>
        </p:spPr>
      </p:sp>
      <p:sp>
        <p:nvSpPr>
          <p:cNvPr id="972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57391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604CA8-9F87-0246-8F28-29F535D65E19}" type="slidenum">
              <a:rPr lang="en-US" altLang="en-US"/>
              <a:pPr/>
              <a:t>47</a:t>
            </a:fld>
            <a:endParaRPr lang="en-US" altLang="en-US"/>
          </a:p>
        </p:txBody>
      </p:sp>
      <p:sp>
        <p:nvSpPr>
          <p:cNvPr id="159746" name="Rectangle 2"/>
          <p:cNvSpPr>
            <a:spLocks noGrp="1" noRot="1" noChangeAspect="1" noChangeArrowheads="1" noTextEdit="1"/>
          </p:cNvSpPr>
          <p:nvPr>
            <p:ph type="sldImg"/>
          </p:nvPr>
        </p:nvSpPr>
        <p:spPr bwMode="auto">
          <a:xfrm>
            <a:off x="685800" y="685800"/>
            <a:ext cx="5486400" cy="3429000"/>
          </a:xfrm>
          <a:prstGeom prst="rect">
            <a:avLst/>
          </a:prstGeom>
          <a:solidFill>
            <a:srgbClr val="FFFFFF"/>
          </a:solidFill>
          <a:ln>
            <a:solidFill>
              <a:srgbClr val="000000"/>
            </a:solidFill>
            <a:miter lim="800000"/>
            <a:headEnd/>
            <a:tailEnd/>
          </a:ln>
        </p:spPr>
      </p:sp>
      <p:sp>
        <p:nvSpPr>
          <p:cNvPr id="15974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3641772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EC39A4-7676-0447-BF87-917191A989E2}" type="slidenum">
              <a:rPr lang="en-US" altLang="en-US"/>
              <a:pPr/>
              <a:t>48</a:t>
            </a:fld>
            <a:endParaRPr lang="en-US" altLang="en-US"/>
          </a:p>
        </p:txBody>
      </p:sp>
      <p:sp>
        <p:nvSpPr>
          <p:cNvPr id="98306" name="Rectangle 2"/>
          <p:cNvSpPr>
            <a:spLocks noGrp="1" noRot="1" noChangeAspect="1" noChangeArrowheads="1" noTextEdit="1"/>
          </p:cNvSpPr>
          <p:nvPr>
            <p:ph type="sldImg"/>
          </p:nvPr>
        </p:nvSpPr>
        <p:spPr>
          <a:xfrm>
            <a:off x="685800" y="685800"/>
            <a:ext cx="5486400" cy="3429000"/>
          </a:xfrm>
          <a:ln/>
        </p:spPr>
      </p:sp>
      <p:sp>
        <p:nvSpPr>
          <p:cNvPr id="983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91524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A9136F-DAA2-E743-A3EF-C2ACC0B10034}" type="slidenum">
              <a:rPr lang="en-US" altLang="en-US"/>
              <a:pPr/>
              <a:t>15</a:t>
            </a:fld>
            <a:endParaRPr lang="en-US" altLang="en-US"/>
          </a:p>
        </p:txBody>
      </p:sp>
      <p:sp>
        <p:nvSpPr>
          <p:cNvPr id="15362" name="Rectangle 2"/>
          <p:cNvSpPr>
            <a:spLocks noGrp="1" noRot="1" noChangeAspect="1" noChangeArrowheads="1" noTextEdit="1"/>
          </p:cNvSpPr>
          <p:nvPr>
            <p:ph type="sldImg"/>
          </p:nvPr>
        </p:nvSpPr>
        <p:spPr>
          <a:xfrm>
            <a:off x="685800" y="685800"/>
            <a:ext cx="5486400" cy="3429000"/>
          </a:xfrm>
          <a:ln/>
        </p:spPr>
      </p:sp>
      <p:sp>
        <p:nvSpPr>
          <p:cNvPr id="153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49483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EC39A4-7676-0447-BF87-917191A989E2}" type="slidenum">
              <a:rPr lang="en-US" altLang="en-US"/>
              <a:pPr/>
              <a:t>49</a:t>
            </a:fld>
            <a:endParaRPr lang="en-US" altLang="en-US"/>
          </a:p>
        </p:txBody>
      </p:sp>
      <p:sp>
        <p:nvSpPr>
          <p:cNvPr id="98306" name="Rectangle 2"/>
          <p:cNvSpPr>
            <a:spLocks noGrp="1" noRot="1" noChangeAspect="1" noChangeArrowheads="1" noTextEdit="1"/>
          </p:cNvSpPr>
          <p:nvPr>
            <p:ph type="sldImg"/>
          </p:nvPr>
        </p:nvSpPr>
        <p:spPr>
          <a:xfrm>
            <a:off x="685800" y="685800"/>
            <a:ext cx="5486400" cy="3429000"/>
          </a:xfrm>
          <a:ln/>
        </p:spPr>
      </p:sp>
      <p:sp>
        <p:nvSpPr>
          <p:cNvPr id="983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118823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FA453B-84B2-204F-8498-4689CE1429A9}" type="slidenum">
              <a:rPr lang="en-US" altLang="en-US"/>
              <a:pPr/>
              <a:t>50</a:t>
            </a:fld>
            <a:endParaRPr lang="en-US" altLang="en-US"/>
          </a:p>
        </p:txBody>
      </p:sp>
      <p:sp>
        <p:nvSpPr>
          <p:cNvPr id="102402" name="Rectangle 2"/>
          <p:cNvSpPr>
            <a:spLocks noGrp="1" noRot="1" noChangeAspect="1" noChangeArrowheads="1" noTextEdit="1"/>
          </p:cNvSpPr>
          <p:nvPr>
            <p:ph type="sldImg"/>
          </p:nvPr>
        </p:nvSpPr>
        <p:spPr>
          <a:xfrm>
            <a:off x="685800" y="685800"/>
            <a:ext cx="5486400" cy="3429000"/>
          </a:xfrm>
          <a:ln/>
        </p:spPr>
      </p:sp>
      <p:sp>
        <p:nvSpPr>
          <p:cNvPr id="1024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45241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FA453B-84B2-204F-8498-4689CE1429A9}" type="slidenum">
              <a:rPr lang="en-US" altLang="en-US"/>
              <a:pPr/>
              <a:t>51</a:t>
            </a:fld>
            <a:endParaRPr lang="en-US" altLang="en-US"/>
          </a:p>
        </p:txBody>
      </p:sp>
      <p:sp>
        <p:nvSpPr>
          <p:cNvPr id="102402" name="Rectangle 2"/>
          <p:cNvSpPr>
            <a:spLocks noGrp="1" noRot="1" noChangeAspect="1" noChangeArrowheads="1" noTextEdit="1"/>
          </p:cNvSpPr>
          <p:nvPr>
            <p:ph type="sldImg"/>
          </p:nvPr>
        </p:nvSpPr>
        <p:spPr>
          <a:xfrm>
            <a:off x="685800" y="685800"/>
            <a:ext cx="5486400" cy="3429000"/>
          </a:xfrm>
          <a:ln/>
        </p:spPr>
      </p:sp>
      <p:sp>
        <p:nvSpPr>
          <p:cNvPr id="1024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627663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47DF9E-6B7A-6F49-B9D2-87375878EA05}" type="slidenum">
              <a:rPr lang="en-US" altLang="en-US"/>
              <a:pPr/>
              <a:t>52</a:t>
            </a:fld>
            <a:endParaRPr lang="en-US" altLang="en-US"/>
          </a:p>
        </p:txBody>
      </p:sp>
      <p:sp>
        <p:nvSpPr>
          <p:cNvPr id="104450" name="Rectangle 2"/>
          <p:cNvSpPr>
            <a:spLocks noGrp="1" noRot="1" noChangeAspect="1" noChangeArrowheads="1" noTextEdit="1"/>
          </p:cNvSpPr>
          <p:nvPr>
            <p:ph type="sldImg"/>
          </p:nvPr>
        </p:nvSpPr>
        <p:spPr>
          <a:xfrm>
            <a:off x="685800" y="685800"/>
            <a:ext cx="5486400" cy="3429000"/>
          </a:xfrm>
          <a:ln/>
        </p:spPr>
      </p:sp>
      <p:sp>
        <p:nvSpPr>
          <p:cNvPr id="1044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871929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CEE70A-0DA2-F547-B1C1-11DF069C3F55}" type="slidenum">
              <a:rPr lang="en-US" altLang="en-US"/>
              <a:pPr/>
              <a:t>53</a:t>
            </a:fld>
            <a:endParaRPr lang="en-US" altLang="en-US"/>
          </a:p>
        </p:txBody>
      </p:sp>
      <p:sp>
        <p:nvSpPr>
          <p:cNvPr id="87042" name="Rectangle 2"/>
          <p:cNvSpPr>
            <a:spLocks noGrp="1" noRot="1" noChangeAspect="1" noChangeArrowheads="1" noTextEdit="1"/>
          </p:cNvSpPr>
          <p:nvPr>
            <p:ph type="sldImg"/>
          </p:nvPr>
        </p:nvSpPr>
        <p:spPr>
          <a:xfrm>
            <a:off x="685800" y="685800"/>
            <a:ext cx="5486400" cy="3429000"/>
          </a:xfrm>
          <a:ln/>
        </p:spPr>
      </p:sp>
      <p:sp>
        <p:nvSpPr>
          <p:cNvPr id="870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187845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4C7AD4-F335-DD4A-BA8D-028DF6D2A9F0}" type="slidenum">
              <a:rPr lang="en-US" altLang="en-US"/>
              <a:pPr/>
              <a:t>54</a:t>
            </a:fld>
            <a:endParaRPr lang="en-US" altLang="en-US"/>
          </a:p>
        </p:txBody>
      </p:sp>
      <p:sp>
        <p:nvSpPr>
          <p:cNvPr id="88066" name="Rectangle 2"/>
          <p:cNvSpPr>
            <a:spLocks noGrp="1" noRot="1" noChangeAspect="1" noChangeArrowheads="1" noTextEdit="1"/>
          </p:cNvSpPr>
          <p:nvPr>
            <p:ph type="sldImg"/>
          </p:nvPr>
        </p:nvSpPr>
        <p:spPr>
          <a:xfrm>
            <a:off x="685800" y="685800"/>
            <a:ext cx="5486400" cy="3429000"/>
          </a:xfrm>
          <a:ln/>
        </p:spPr>
      </p:sp>
      <p:sp>
        <p:nvSpPr>
          <p:cNvPr id="880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49506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42B44A-E61D-4041-A285-EACDCBD54D5F}" type="slidenum">
              <a:rPr lang="en-US" altLang="en-US"/>
              <a:pPr/>
              <a:t>55</a:t>
            </a:fld>
            <a:endParaRPr lang="en-US" altLang="en-US"/>
          </a:p>
        </p:txBody>
      </p:sp>
      <p:sp>
        <p:nvSpPr>
          <p:cNvPr id="89090" name="Rectangle 2"/>
          <p:cNvSpPr>
            <a:spLocks noGrp="1" noRot="1" noChangeAspect="1" noChangeArrowheads="1" noTextEdit="1"/>
          </p:cNvSpPr>
          <p:nvPr>
            <p:ph type="sldImg"/>
          </p:nvPr>
        </p:nvSpPr>
        <p:spPr>
          <a:xfrm>
            <a:off x="685800" y="685800"/>
            <a:ext cx="5486400" cy="3429000"/>
          </a:xfrm>
          <a:ln/>
        </p:spPr>
      </p:sp>
      <p:sp>
        <p:nvSpPr>
          <p:cNvPr id="890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187808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476CFD-EE76-E741-B830-3D9A573FF8CC}" type="slidenum">
              <a:rPr lang="en-US" altLang="en-US"/>
              <a:pPr/>
              <a:t>56</a:t>
            </a:fld>
            <a:endParaRPr lang="en-US" altLang="en-US"/>
          </a:p>
        </p:txBody>
      </p:sp>
      <p:sp>
        <p:nvSpPr>
          <p:cNvPr id="106498" name="Rectangle 2"/>
          <p:cNvSpPr>
            <a:spLocks noGrp="1" noRot="1" noChangeAspect="1" noChangeArrowheads="1" noTextEdit="1"/>
          </p:cNvSpPr>
          <p:nvPr>
            <p:ph type="sldImg"/>
          </p:nvPr>
        </p:nvSpPr>
        <p:spPr>
          <a:xfrm>
            <a:off x="685800" y="685800"/>
            <a:ext cx="5486400" cy="3429000"/>
          </a:xfrm>
          <a:ln/>
        </p:spPr>
      </p:sp>
      <p:sp>
        <p:nvSpPr>
          <p:cNvPr id="1064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555746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5D50D6-E2AF-2547-B3AA-5ABCD91A9430}" type="slidenum">
              <a:rPr lang="en-US" altLang="en-US"/>
              <a:pPr/>
              <a:t>57</a:t>
            </a:fld>
            <a:endParaRPr lang="en-US" altLang="en-US"/>
          </a:p>
        </p:txBody>
      </p:sp>
      <p:sp>
        <p:nvSpPr>
          <p:cNvPr id="140290" name="Rectangle 2"/>
          <p:cNvSpPr>
            <a:spLocks noGrp="1" noRot="1" noChangeAspect="1" noChangeArrowheads="1" noTextEdit="1"/>
          </p:cNvSpPr>
          <p:nvPr>
            <p:ph type="sldImg"/>
          </p:nvPr>
        </p:nvSpPr>
        <p:spPr>
          <a:xfrm>
            <a:off x="685800" y="685800"/>
            <a:ext cx="5486400" cy="3429000"/>
          </a:xfrm>
          <a:ln/>
        </p:spPr>
      </p:sp>
      <p:sp>
        <p:nvSpPr>
          <p:cNvPr id="1402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71922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FD81B4-88A1-2640-9A7E-9D02CC2F76B3}" type="slidenum">
              <a:rPr lang="en-US" altLang="en-US"/>
              <a:pPr/>
              <a:t>58</a:t>
            </a:fld>
            <a:endParaRPr lang="en-US" altLang="en-US"/>
          </a:p>
        </p:txBody>
      </p:sp>
      <p:sp>
        <p:nvSpPr>
          <p:cNvPr id="107522" name="Rectangle 2"/>
          <p:cNvSpPr>
            <a:spLocks noGrp="1" noRot="1" noChangeAspect="1" noChangeArrowheads="1" noTextEdit="1"/>
          </p:cNvSpPr>
          <p:nvPr>
            <p:ph type="sldImg"/>
          </p:nvPr>
        </p:nvSpPr>
        <p:spPr>
          <a:xfrm>
            <a:off x="685800" y="685800"/>
            <a:ext cx="5486400" cy="3429000"/>
          </a:xfrm>
          <a:ln/>
        </p:spPr>
      </p:sp>
      <p:sp>
        <p:nvSpPr>
          <p:cNvPr id="1075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62855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A9136F-DAA2-E743-A3EF-C2ACC0B10034}" type="slidenum">
              <a:rPr lang="en-US" altLang="en-US"/>
              <a:pPr/>
              <a:t>16</a:t>
            </a:fld>
            <a:endParaRPr lang="en-US" altLang="en-US"/>
          </a:p>
        </p:txBody>
      </p:sp>
      <p:sp>
        <p:nvSpPr>
          <p:cNvPr id="15362" name="Rectangle 2"/>
          <p:cNvSpPr>
            <a:spLocks noGrp="1" noRot="1" noChangeAspect="1" noChangeArrowheads="1" noTextEdit="1"/>
          </p:cNvSpPr>
          <p:nvPr>
            <p:ph type="sldImg"/>
          </p:nvPr>
        </p:nvSpPr>
        <p:spPr>
          <a:xfrm>
            <a:off x="685800" y="685800"/>
            <a:ext cx="5486400" cy="3429000"/>
          </a:xfrm>
          <a:ln/>
        </p:spPr>
      </p:sp>
      <p:sp>
        <p:nvSpPr>
          <p:cNvPr id="153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471420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67970B-BD3D-3E4B-8F39-1F7B597A0756}" type="slidenum">
              <a:rPr lang="en-US" altLang="en-US"/>
              <a:pPr/>
              <a:t>59</a:t>
            </a:fld>
            <a:endParaRPr lang="en-US" altLang="en-US"/>
          </a:p>
        </p:txBody>
      </p:sp>
      <p:sp>
        <p:nvSpPr>
          <p:cNvPr id="108546" name="Rectangle 2"/>
          <p:cNvSpPr>
            <a:spLocks noGrp="1" noRot="1" noChangeAspect="1" noChangeArrowheads="1" noTextEdit="1"/>
          </p:cNvSpPr>
          <p:nvPr>
            <p:ph type="sldImg"/>
          </p:nvPr>
        </p:nvSpPr>
        <p:spPr>
          <a:xfrm>
            <a:off x="685800" y="685800"/>
            <a:ext cx="5486400" cy="3429000"/>
          </a:xfrm>
          <a:ln/>
        </p:spPr>
      </p:sp>
      <p:sp>
        <p:nvSpPr>
          <p:cNvPr id="1085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672792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remove first </a:t>
            </a:r>
            <a:r>
              <a:rPr lang="en-US" dirty="0" err="1" smtClean="0"/>
              <a:t>part</a:t>
            </a:r>
            <a:r>
              <a:rPr lang="en-US" b="1" dirty="0" err="1" smtClean="0">
                <a:latin typeface="Courier New"/>
                <a:cs typeface="Courier New"/>
              </a:rPr>
              <a:t>cat</a:t>
            </a:r>
            <a:r>
              <a:rPr lang="en-US" b="1" dirty="0" smtClean="0">
                <a:latin typeface="Courier New"/>
                <a:cs typeface="Courier New"/>
              </a:rPr>
              <a:t> &gt; </a:t>
            </a:r>
            <a:r>
              <a:rPr lang="en-US" b="1" i="1" dirty="0" smtClean="0">
                <a:latin typeface="Courier New"/>
                <a:cs typeface="Courier New"/>
              </a:rPr>
              <a:t>file1</a:t>
            </a:r>
            <a:r>
              <a:rPr lang="en-US" dirty="0" smtClean="0">
                <a:cs typeface="Courier New"/>
              </a:rPr>
              <a:t>					write “file1”, containing “mouse cat dog”</a:t>
            </a:r>
          </a:p>
          <a:p>
            <a:r>
              <a:rPr lang="en-US" b="1" dirty="0" smtClean="0">
                <a:latin typeface="Courier New"/>
                <a:cs typeface="Courier New"/>
              </a:rPr>
              <a:t>mouse cat dog</a:t>
            </a:r>
          </a:p>
          <a:p>
            <a:r>
              <a:rPr lang="en-US" i="1" dirty="0" smtClean="0"/>
              <a:t>Ctrl-d</a:t>
            </a:r>
          </a:p>
          <a:p>
            <a:endParaRPr lang="en-US" dirty="0" smtClean="0"/>
          </a:p>
          <a:p>
            <a:r>
              <a:rPr lang="en-US" b="1" dirty="0" smtClean="0">
                <a:latin typeface="Courier New"/>
                <a:cs typeface="Courier New"/>
              </a:rPr>
              <a:t>cat &gt;&gt; </a:t>
            </a:r>
            <a:r>
              <a:rPr lang="en-US" b="1" i="1" dirty="0" smtClean="0">
                <a:latin typeface="Courier New"/>
                <a:cs typeface="Courier New"/>
              </a:rPr>
              <a:t>file1</a:t>
            </a:r>
            <a:r>
              <a:rPr lang="en-US" dirty="0" smtClean="0"/>
              <a:t>					append “man woman child” onto “file1”</a:t>
            </a:r>
          </a:p>
          <a:p>
            <a:r>
              <a:rPr lang="en-US" b="1" dirty="0" smtClean="0">
                <a:latin typeface="Courier New"/>
                <a:cs typeface="Courier New"/>
              </a:rPr>
              <a:t>man woman child</a:t>
            </a:r>
          </a:p>
          <a:p>
            <a:r>
              <a:rPr lang="en-US" i="1" dirty="0" smtClean="0"/>
              <a:t>Ctrl-d</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57A60C02-EA68-794F-A6D6-C0B721493A59}" type="slidenum">
              <a:rPr lang="en-US" smtClean="0"/>
              <a:t>61</a:t>
            </a:fld>
            <a:endParaRPr lang="en-US"/>
          </a:p>
        </p:txBody>
      </p:sp>
    </p:spTree>
    <p:extLst>
      <p:ext uri="{BB962C8B-B14F-4D97-AF65-F5344CB8AC3E}">
        <p14:creationId xmlns:p14="http://schemas.microsoft.com/office/powerpoint/2010/main" val="1372479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lnSpcReduction="10000"/>
          </a:bodyPr>
          <a:lstStyle/>
          <a:p>
            <a:r>
              <a:rPr lang="en-US" dirty="0" smtClean="0"/>
              <a:t>remove cut, </a:t>
            </a:r>
            <a:r>
              <a:rPr lang="en-US" dirty="0" err="1" smtClean="0"/>
              <a:t>uniq</a:t>
            </a:r>
            <a:r>
              <a:rPr lang="en-US" dirty="0" smtClean="0"/>
              <a:t>,</a:t>
            </a:r>
            <a:r>
              <a:rPr lang="en-US" baseline="0" dirty="0" smtClean="0"/>
              <a:t> </a:t>
            </a:r>
            <a:r>
              <a:rPr lang="en-US" baseline="0" dirty="0" err="1" smtClean="0"/>
              <a:t>awk</a:t>
            </a:r>
            <a:r>
              <a:rPr lang="en-US" baseline="0" dirty="0" smtClean="0"/>
              <a:t> </a:t>
            </a:r>
            <a:r>
              <a:rPr lang="en-US" baseline="0" dirty="0" err="1" smtClean="0"/>
              <a:t>sed</a:t>
            </a:r>
            <a:r>
              <a:rPr lang="en-US" baseline="0" dirty="0" smtClean="0"/>
              <a:t> (keep man pages)</a:t>
            </a:r>
          </a:p>
          <a:p>
            <a:r>
              <a:rPr lang="en-US" sz="1100" b="1" dirty="0" smtClean="0">
                <a:latin typeface="Courier New"/>
                <a:cs typeface="Courier New"/>
              </a:rPr>
              <a:t>cut -c 2 file1</a:t>
            </a:r>
            <a:r>
              <a:rPr lang="en-US" sz="1100" dirty="0" smtClean="0"/>
              <a:t>		report the second character in each line of file1</a:t>
            </a:r>
          </a:p>
          <a:p>
            <a:r>
              <a:rPr lang="en-US" sz="1100" b="1" dirty="0" smtClean="0">
                <a:latin typeface="Courier New"/>
                <a:cs typeface="Courier New"/>
              </a:rPr>
              <a:t>cut -c 2,4 file1</a:t>
            </a:r>
            <a:r>
              <a:rPr lang="en-US" sz="1100" dirty="0" smtClean="0"/>
              <a:t>	report the second and fourth character in each line of file1</a:t>
            </a:r>
          </a:p>
          <a:p>
            <a:r>
              <a:rPr lang="en-US" sz="1100" b="1" dirty="0" smtClean="0">
                <a:latin typeface="Courier New"/>
                <a:cs typeface="Courier New"/>
              </a:rPr>
              <a:t>cut -c 2-4 file1</a:t>
            </a:r>
            <a:r>
              <a:rPr lang="en-US" sz="1100" dirty="0" smtClean="0"/>
              <a:t>	report the second to fourth characters in each line of file1</a:t>
            </a:r>
          </a:p>
          <a:p>
            <a:pPr marL="3197225" indent="-3197225"/>
            <a:r>
              <a:rPr lang="en-US" sz="1100" b="1" dirty="0" smtClean="0">
                <a:latin typeface="Courier New"/>
                <a:cs typeface="Courier New"/>
              </a:rPr>
              <a:t>cut -d ' ' -f 2 file1	</a:t>
            </a:r>
            <a:r>
              <a:rPr lang="en-US" sz="1100" dirty="0" smtClean="0"/>
              <a:t>report the second word in each line of file1 (Tab is default column delimiter)</a:t>
            </a:r>
          </a:p>
          <a:p>
            <a:pPr marL="3197225" indent="-3197225"/>
            <a:endParaRPr lang="en-US" sz="1100" dirty="0" smtClean="0"/>
          </a:p>
          <a:p>
            <a:r>
              <a:rPr lang="en-US" sz="1100" b="1" dirty="0" err="1" smtClean="0">
                <a:latin typeface="Courier New"/>
                <a:cs typeface="Courier New"/>
              </a:rPr>
              <a:t>uniq</a:t>
            </a:r>
            <a:r>
              <a:rPr lang="en-US" sz="1100" b="1" dirty="0" smtClean="0">
                <a:latin typeface="Courier New"/>
                <a:cs typeface="Courier New"/>
              </a:rPr>
              <a:t> </a:t>
            </a:r>
            <a:r>
              <a:rPr lang="en-US" sz="1100" b="1" i="1" dirty="0" smtClean="0">
                <a:latin typeface="Courier New"/>
                <a:cs typeface="Courier New"/>
              </a:rPr>
              <a:t>file1</a:t>
            </a:r>
            <a:r>
              <a:rPr lang="en-US" sz="1100" b="1" dirty="0" smtClean="0">
                <a:latin typeface="Courier New"/>
                <a:cs typeface="Courier New"/>
              </a:rPr>
              <a:t>	</a:t>
            </a:r>
            <a:r>
              <a:rPr lang="en-US" sz="1100" dirty="0" smtClean="0">
                <a:cs typeface="Courier New"/>
              </a:rPr>
              <a:t>	list a line if it is different than the previous one (useful after “sort”)</a:t>
            </a:r>
          </a:p>
          <a:p>
            <a:endParaRPr lang="en-US" sz="1100" b="1" dirty="0" smtClean="0">
              <a:latin typeface="Courier New"/>
              <a:cs typeface="Courier New"/>
            </a:endParaRPr>
          </a:p>
          <a:p>
            <a:r>
              <a:rPr lang="en-US" sz="1100" b="1" dirty="0" err="1" smtClean="0">
                <a:latin typeface="Courier New"/>
                <a:cs typeface="Courier New"/>
              </a:rPr>
              <a:t>awk</a:t>
            </a:r>
            <a:r>
              <a:rPr lang="en-US" sz="1100" b="1" dirty="0" smtClean="0">
                <a:latin typeface="Courier New"/>
                <a:cs typeface="Courier New"/>
              </a:rPr>
              <a:t> </a:t>
            </a:r>
            <a:r>
              <a:rPr lang="en-US" sz="1100" dirty="0" smtClean="0">
                <a:cs typeface="Courier New"/>
              </a:rPr>
              <a:t>and</a:t>
            </a:r>
            <a:r>
              <a:rPr lang="en-US" sz="1100" b="1" dirty="0" smtClean="0">
                <a:latin typeface="Courier New"/>
                <a:cs typeface="Courier New"/>
              </a:rPr>
              <a:t> </a:t>
            </a:r>
            <a:r>
              <a:rPr lang="en-US" sz="1100" b="1" dirty="0" err="1" smtClean="0">
                <a:latin typeface="Courier New"/>
                <a:cs typeface="Courier New"/>
              </a:rPr>
              <a:t>sed</a:t>
            </a:r>
            <a:r>
              <a:rPr lang="en-US" sz="1100" b="1" dirty="0" smtClean="0">
                <a:latin typeface="Courier New"/>
                <a:cs typeface="Courier New"/>
              </a:rPr>
              <a:t>		</a:t>
            </a:r>
            <a:r>
              <a:rPr lang="en-US" sz="1100" dirty="0" smtClean="0">
                <a:cs typeface="Courier New"/>
              </a:rPr>
              <a:t>powerful command-line manipulation of file contents; </a:t>
            </a:r>
            <a:endParaRPr lang="en-US" sz="1100" dirty="0" smtClean="0"/>
          </a:p>
          <a:p>
            <a:endParaRPr lang="en-US" dirty="0" smtClean="0"/>
          </a:p>
          <a:p>
            <a:r>
              <a:rPr lang="en-US" sz="1100" b="1" dirty="0" err="1" smtClean="0">
                <a:latin typeface="Courier New"/>
                <a:cs typeface="Courier New"/>
              </a:rPr>
              <a:t>grep</a:t>
            </a:r>
            <a:r>
              <a:rPr lang="en-US" sz="1100" b="1" dirty="0" smtClean="0">
                <a:latin typeface="Courier New"/>
                <a:cs typeface="Courier New"/>
              </a:rPr>
              <a:t> -h key file*</a:t>
            </a:r>
            <a:r>
              <a:rPr lang="en-US" sz="1100" dirty="0" smtClean="0">
                <a:cs typeface="Courier New"/>
              </a:rPr>
              <a:t>		report only the line where “key” appears in file*</a:t>
            </a:r>
            <a:endParaRPr lang="en-US" sz="1100" b="1" dirty="0" smtClean="0">
              <a:latin typeface="Courier New"/>
              <a:cs typeface="Courier New"/>
            </a:endParaRPr>
          </a:p>
          <a:p>
            <a:r>
              <a:rPr lang="en-US" sz="1100" b="1" dirty="0" err="1" smtClean="0">
                <a:latin typeface="Courier New"/>
                <a:cs typeface="Courier New"/>
              </a:rPr>
              <a:t>grep</a:t>
            </a:r>
            <a:r>
              <a:rPr lang="en-US" sz="1100" b="1" dirty="0" smtClean="0">
                <a:latin typeface="Courier New"/>
                <a:cs typeface="Courier New"/>
              </a:rPr>
              <a:t> -l key file*</a:t>
            </a:r>
            <a:r>
              <a:rPr lang="en-US" sz="1100" dirty="0" smtClean="0">
                <a:cs typeface="Courier New"/>
              </a:rPr>
              <a:t>		report only the file names where “key” appears in file*</a:t>
            </a:r>
            <a:endParaRPr lang="en-US" sz="1100" b="1" dirty="0" smtClean="0">
              <a:latin typeface="Courier New"/>
              <a:cs typeface="Courier New"/>
            </a:endParaRPr>
          </a:p>
          <a:p>
            <a:endParaRPr lang="en-US" sz="1100" b="1" dirty="0" smtClean="0">
              <a:latin typeface="Courier New"/>
              <a:cs typeface="Courier New"/>
            </a:endParaRPr>
          </a:p>
          <a:p>
            <a:pPr marL="3656013" indent="-3656013"/>
            <a:r>
              <a:rPr lang="en-US" sz="1100" b="1" dirty="0" err="1" smtClean="0">
                <a:latin typeface="Courier New"/>
                <a:cs typeface="Courier New"/>
              </a:rPr>
              <a:t>grep</a:t>
            </a:r>
            <a:r>
              <a:rPr lang="en-US" sz="1100" b="1" dirty="0" smtClean="0">
                <a:latin typeface="Courier New"/>
                <a:cs typeface="Courier New"/>
              </a:rPr>
              <a:t> -E "key1|key2" file*</a:t>
            </a:r>
            <a:r>
              <a:rPr lang="en-US" sz="1100" dirty="0" smtClean="0">
                <a:cs typeface="Courier New"/>
              </a:rPr>
              <a:t>	report the file name and line where either “key1” or “key2” appear in file*; allows other regular expressions</a:t>
            </a:r>
            <a:endParaRPr lang="en-US" sz="1100" b="1" dirty="0" smtClean="0">
              <a:latin typeface="Courier New"/>
              <a:cs typeface="Courier New"/>
            </a:endParaRPr>
          </a:p>
          <a:p>
            <a:endParaRPr lang="en-US" sz="1100" dirty="0" smtClean="0"/>
          </a:p>
          <a:p>
            <a:endParaRPr lang="en-US" dirty="0"/>
          </a:p>
        </p:txBody>
      </p:sp>
      <p:sp>
        <p:nvSpPr>
          <p:cNvPr id="4" name="Slide Number Placeholder 3"/>
          <p:cNvSpPr>
            <a:spLocks noGrp="1"/>
          </p:cNvSpPr>
          <p:nvPr>
            <p:ph type="sldNum" sz="quarter" idx="10"/>
          </p:nvPr>
        </p:nvSpPr>
        <p:spPr/>
        <p:txBody>
          <a:bodyPr/>
          <a:lstStyle/>
          <a:p>
            <a:fld id="{57A60C02-EA68-794F-A6D6-C0B721493A59}" type="slidenum">
              <a:rPr lang="en-US" smtClean="0"/>
              <a:t>63</a:t>
            </a:fld>
            <a:endParaRPr lang="en-US"/>
          </a:p>
        </p:txBody>
      </p:sp>
    </p:spTree>
    <p:extLst>
      <p:ext uri="{BB962C8B-B14F-4D97-AF65-F5344CB8AC3E}">
        <p14:creationId xmlns:p14="http://schemas.microsoft.com/office/powerpoint/2010/main" val="20120949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prints to the screen</a:t>
            </a:r>
          </a:p>
          <a:p>
            <a:r>
              <a:rPr lang="en-US" dirty="0" smtClean="0"/>
              <a:t>tar with zip…?</a:t>
            </a:r>
            <a:endParaRPr lang="en-US" dirty="0"/>
          </a:p>
        </p:txBody>
      </p:sp>
      <p:sp>
        <p:nvSpPr>
          <p:cNvPr id="4" name="Slide Number Placeholder 3"/>
          <p:cNvSpPr>
            <a:spLocks noGrp="1"/>
          </p:cNvSpPr>
          <p:nvPr>
            <p:ph type="sldNum" sz="quarter" idx="10"/>
          </p:nvPr>
        </p:nvSpPr>
        <p:spPr/>
        <p:txBody>
          <a:bodyPr/>
          <a:lstStyle/>
          <a:p>
            <a:fld id="{57A60C02-EA68-794F-A6D6-C0B721493A59}" type="slidenum">
              <a:rPr lang="en-US" smtClean="0"/>
              <a:t>64</a:t>
            </a:fld>
            <a:endParaRPr lang="en-US"/>
          </a:p>
        </p:txBody>
      </p:sp>
    </p:spTree>
    <p:extLst>
      <p:ext uri="{BB962C8B-B14F-4D97-AF65-F5344CB8AC3E}">
        <p14:creationId xmlns:p14="http://schemas.microsoft.com/office/powerpoint/2010/main" val="16226785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b="1" dirty="0" err="1" smtClean="0">
                <a:latin typeface="Courier New"/>
                <a:cs typeface="Courier New"/>
              </a:rPr>
              <a:t>grep</a:t>
            </a:r>
            <a:r>
              <a:rPr lang="en-US" b="1" dirty="0" smtClean="0">
                <a:latin typeface="Courier New"/>
                <a:cs typeface="Courier New"/>
              </a:rPr>
              <a:t> | cut | sort | </a:t>
            </a:r>
            <a:r>
              <a:rPr lang="en-US" b="1" dirty="0" err="1" smtClean="0">
                <a:latin typeface="Courier New"/>
                <a:cs typeface="Courier New"/>
              </a:rPr>
              <a:t>uniq</a:t>
            </a:r>
            <a:r>
              <a:rPr lang="en-US" b="1" dirty="0" smtClean="0">
                <a:latin typeface="Courier New"/>
                <a:cs typeface="Courier New"/>
              </a:rPr>
              <a:t> -c | sort -n –r</a:t>
            </a:r>
            <a:endParaRPr lang="en-US" dirty="0" smtClean="0"/>
          </a:p>
          <a:p>
            <a:r>
              <a:rPr lang="en-US" dirty="0" smtClean="0"/>
              <a:t>Pareto-like histogram</a:t>
            </a:r>
          </a:p>
          <a:p>
            <a:endParaRPr lang="en-US" dirty="0" smtClean="0"/>
          </a:p>
          <a:p>
            <a:r>
              <a:rPr lang="en-US" b="1" dirty="0" err="1" smtClean="0">
                <a:latin typeface="Courier New"/>
                <a:cs typeface="Courier New"/>
              </a:rPr>
              <a:t>ls</a:t>
            </a:r>
            <a:r>
              <a:rPr lang="en-US" b="1" dirty="0" smtClean="0">
                <a:latin typeface="Courier New"/>
                <a:cs typeface="Courier New"/>
              </a:rPr>
              <a:t> -</a:t>
            </a:r>
            <a:r>
              <a:rPr lang="en-US" b="1" dirty="0" err="1" smtClean="0">
                <a:latin typeface="Courier New"/>
                <a:cs typeface="Courier New"/>
              </a:rPr>
              <a:t>lrhT</a:t>
            </a:r>
            <a:r>
              <a:rPr lang="en-US" b="1" dirty="0" smtClean="0">
                <a:latin typeface="Courier New"/>
                <a:cs typeface="Courier New"/>
              </a:rPr>
              <a:t> | more</a:t>
            </a:r>
            <a:r>
              <a:rPr lang="en-US" dirty="0" smtClean="0"/>
              <a:t>	page through a detailed, long list of files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5D39BBB-C83E-4139-B894-05150515EDC5}" type="slidenum">
              <a:rPr lang="en-US" smtClean="0"/>
              <a:pPr/>
              <a:t>65</a:t>
            </a:fld>
            <a:endParaRPr lang="en-US"/>
          </a:p>
        </p:txBody>
      </p:sp>
    </p:spTree>
    <p:extLst>
      <p:ext uri="{BB962C8B-B14F-4D97-AF65-F5344CB8AC3E}">
        <p14:creationId xmlns:p14="http://schemas.microsoft.com/office/powerpoint/2010/main" val="39584656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451537-7B1B-CA4B-B81A-CB499BCE7006}" type="slidenum">
              <a:rPr lang="en-US" altLang="en-US"/>
              <a:pPr/>
              <a:t>66</a:t>
            </a:fld>
            <a:endParaRPr lang="en-US" altLang="en-US"/>
          </a:p>
        </p:txBody>
      </p:sp>
      <p:sp>
        <p:nvSpPr>
          <p:cNvPr id="148482" name="Rectangle 2"/>
          <p:cNvSpPr>
            <a:spLocks noGrp="1" noRot="1" noChangeAspect="1" noChangeArrowheads="1" noTextEdit="1"/>
          </p:cNvSpPr>
          <p:nvPr>
            <p:ph type="sldImg"/>
          </p:nvPr>
        </p:nvSpPr>
        <p:spPr>
          <a:xfrm>
            <a:off x="685800" y="685800"/>
            <a:ext cx="5486400" cy="3429000"/>
          </a:xfrm>
          <a:ln/>
        </p:spPr>
      </p:sp>
      <p:sp>
        <p:nvSpPr>
          <p:cNvPr id="1484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0384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A373CA-59FD-6741-AAC5-54CD06070AB9}" type="slidenum">
              <a:rPr lang="en-US" altLang="en-US"/>
              <a:pPr/>
              <a:t>67</a:t>
            </a:fld>
            <a:endParaRPr lang="en-US" altLang="en-US"/>
          </a:p>
        </p:txBody>
      </p:sp>
      <p:sp>
        <p:nvSpPr>
          <p:cNvPr id="150530" name="Rectangle 2"/>
          <p:cNvSpPr>
            <a:spLocks noGrp="1" noRot="1" noChangeAspect="1" noChangeArrowheads="1" noTextEdit="1"/>
          </p:cNvSpPr>
          <p:nvPr>
            <p:ph type="sldImg"/>
          </p:nvPr>
        </p:nvSpPr>
        <p:spPr>
          <a:xfrm>
            <a:off x="685800" y="685800"/>
            <a:ext cx="5486400" cy="3429000"/>
          </a:xfrm>
          <a:ln/>
        </p:spPr>
      </p:sp>
      <p:sp>
        <p:nvSpPr>
          <p:cNvPr id="1505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36267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636B52-39D5-054A-BF39-02551253FC75}" type="slidenum">
              <a:rPr lang="en-US" altLang="en-US"/>
              <a:pPr/>
              <a:t>68</a:t>
            </a:fld>
            <a:endParaRPr lang="en-US" altLang="en-US"/>
          </a:p>
        </p:txBody>
      </p:sp>
      <p:sp>
        <p:nvSpPr>
          <p:cNvPr id="154626" name="Rectangle 2"/>
          <p:cNvSpPr>
            <a:spLocks noGrp="1" noRot="1" noChangeAspect="1" noChangeArrowheads="1" noTextEdit="1"/>
          </p:cNvSpPr>
          <p:nvPr>
            <p:ph type="sldImg"/>
          </p:nvPr>
        </p:nvSpPr>
        <p:spPr>
          <a:xfrm>
            <a:off x="685800" y="685800"/>
            <a:ext cx="5486400" cy="3429000"/>
          </a:xfrm>
          <a:ln/>
        </p:spPr>
      </p:sp>
      <p:sp>
        <p:nvSpPr>
          <p:cNvPr id="1546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690282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945425-5F2C-6A4C-BDC2-C50B67B8420A}" type="slidenum">
              <a:rPr lang="en-US" altLang="en-US"/>
              <a:pPr/>
              <a:t>69</a:t>
            </a:fld>
            <a:endParaRPr lang="en-US" altLang="en-US"/>
          </a:p>
        </p:txBody>
      </p:sp>
      <p:sp>
        <p:nvSpPr>
          <p:cNvPr id="109570" name="Rectangle 2"/>
          <p:cNvSpPr>
            <a:spLocks noGrp="1" noRot="1" noChangeAspect="1" noChangeArrowheads="1" noTextEdit="1"/>
          </p:cNvSpPr>
          <p:nvPr>
            <p:ph type="sldImg"/>
          </p:nvPr>
        </p:nvSpPr>
        <p:spPr>
          <a:xfrm>
            <a:off x="685800" y="685800"/>
            <a:ext cx="5486400" cy="3429000"/>
          </a:xfrm>
          <a:ln/>
        </p:spPr>
      </p:sp>
      <p:sp>
        <p:nvSpPr>
          <p:cNvPr id="1095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117527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combine</a:t>
            </a:r>
            <a:r>
              <a:rPr lang="en-US" baseline="0" dirty="0" smtClean="0"/>
              <a:t> with outline?</a:t>
            </a:r>
          </a:p>
          <a:p>
            <a:r>
              <a:rPr lang="en-US" baseline="0" dirty="0" smtClean="0"/>
              <a:t>Say not expert of Linux (and remind throughout) that I’m giving them references</a:t>
            </a:r>
          </a:p>
          <a:p>
            <a:r>
              <a:rPr lang="en-US" baseline="0" dirty="0" smtClean="0"/>
              <a:t>It’s hard to learn a new OS, so don’t be discouraged.  It’s lots of information.  Give the most important.</a:t>
            </a:r>
          </a:p>
          <a:p>
            <a:r>
              <a:rPr lang="en-US" baseline="0" dirty="0" smtClean="0"/>
              <a:t>Manage expectations of the class and get through the Linux stuff quickly so I can get to the LOCUS stuff.  </a:t>
            </a:r>
            <a:endParaRPr lang="en-US" dirty="0"/>
          </a:p>
        </p:txBody>
      </p:sp>
      <p:sp>
        <p:nvSpPr>
          <p:cNvPr id="4" name="Slide Number Placeholder 3"/>
          <p:cNvSpPr>
            <a:spLocks noGrp="1"/>
          </p:cNvSpPr>
          <p:nvPr>
            <p:ph type="sldNum" sz="quarter" idx="10"/>
          </p:nvPr>
        </p:nvSpPr>
        <p:spPr/>
        <p:txBody>
          <a:bodyPr/>
          <a:lstStyle/>
          <a:p>
            <a:fld id="{55D39BBB-C83E-4139-B894-05150515EDC5}" type="slidenum">
              <a:rPr lang="en-US" smtClean="0"/>
              <a:pPr/>
              <a:t>74</a:t>
            </a:fld>
            <a:endParaRPr lang="en-US"/>
          </a:p>
        </p:txBody>
      </p:sp>
    </p:spTree>
    <p:extLst>
      <p:ext uri="{BB962C8B-B14F-4D97-AF65-F5344CB8AC3E}">
        <p14:creationId xmlns:p14="http://schemas.microsoft.com/office/powerpoint/2010/main" val="884675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A9136F-DAA2-E743-A3EF-C2ACC0B10034}" type="slidenum">
              <a:rPr lang="en-US" altLang="en-US"/>
              <a:pPr/>
              <a:t>17</a:t>
            </a:fld>
            <a:endParaRPr lang="en-US" altLang="en-US"/>
          </a:p>
        </p:txBody>
      </p:sp>
      <p:sp>
        <p:nvSpPr>
          <p:cNvPr id="15362" name="Rectangle 2"/>
          <p:cNvSpPr>
            <a:spLocks noGrp="1" noRot="1" noChangeAspect="1" noChangeArrowheads="1" noTextEdit="1"/>
          </p:cNvSpPr>
          <p:nvPr>
            <p:ph type="sldImg"/>
          </p:nvPr>
        </p:nvSpPr>
        <p:spPr>
          <a:xfrm>
            <a:off x="685800" y="685800"/>
            <a:ext cx="5486400" cy="3429000"/>
          </a:xfrm>
          <a:ln/>
        </p:spPr>
      </p:sp>
      <p:sp>
        <p:nvSpPr>
          <p:cNvPr id="153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6964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dirty="0" smtClean="0"/>
              <a:t>l’s 1’s slide…</a:t>
            </a:r>
            <a:endParaRPr lang="en-US" dirty="0"/>
          </a:p>
        </p:txBody>
      </p:sp>
      <p:sp>
        <p:nvSpPr>
          <p:cNvPr id="4" name="Slide Number Placeholder 3"/>
          <p:cNvSpPr>
            <a:spLocks noGrp="1"/>
          </p:cNvSpPr>
          <p:nvPr>
            <p:ph type="sldNum" sz="quarter" idx="10"/>
          </p:nvPr>
        </p:nvSpPr>
        <p:spPr/>
        <p:txBody>
          <a:bodyPr/>
          <a:lstStyle/>
          <a:p>
            <a:fld id="{2A5B420E-4AC0-9D4D-89C6-AE775A9EC937}" type="slidenum">
              <a:rPr lang="en-US" smtClean="0"/>
              <a:pPr/>
              <a:t>75</a:t>
            </a:fld>
            <a:endParaRPr lang="en-US"/>
          </a:p>
        </p:txBody>
      </p:sp>
    </p:spTree>
    <p:extLst>
      <p:ext uri="{BB962C8B-B14F-4D97-AF65-F5344CB8AC3E}">
        <p14:creationId xmlns:p14="http://schemas.microsoft.com/office/powerpoint/2010/main" val="1336407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1939ED-C890-0F44-A669-E7AC3EA653D0}" type="slidenum">
              <a:rPr lang="en-US" altLang="en-US"/>
              <a:pPr/>
              <a:t>19</a:t>
            </a:fld>
            <a:endParaRPr lang="en-US" altLang="en-US"/>
          </a:p>
        </p:txBody>
      </p:sp>
      <p:sp>
        <p:nvSpPr>
          <p:cNvPr id="16386" name="Rectangle 2"/>
          <p:cNvSpPr>
            <a:spLocks noGrp="1" noRot="1" noChangeAspect="1" noChangeArrowheads="1" noTextEdit="1"/>
          </p:cNvSpPr>
          <p:nvPr>
            <p:ph type="sldImg"/>
          </p:nvPr>
        </p:nvSpPr>
        <p:spPr>
          <a:xfrm>
            <a:off x="685800" y="685800"/>
            <a:ext cx="5486400" cy="3429000"/>
          </a:xfrm>
          <a:ln/>
        </p:spPr>
      </p:sp>
      <p:sp>
        <p:nvSpPr>
          <p:cNvPr id="163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23942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A9136F-DAA2-E743-A3EF-C2ACC0B10034}" type="slidenum">
              <a:rPr lang="en-US" altLang="en-US"/>
              <a:pPr/>
              <a:t>20</a:t>
            </a:fld>
            <a:endParaRPr lang="en-US" altLang="en-US"/>
          </a:p>
        </p:txBody>
      </p:sp>
      <p:sp>
        <p:nvSpPr>
          <p:cNvPr id="15362" name="Rectangle 2"/>
          <p:cNvSpPr>
            <a:spLocks noGrp="1" noRot="1" noChangeAspect="1" noChangeArrowheads="1" noTextEdit="1"/>
          </p:cNvSpPr>
          <p:nvPr>
            <p:ph type="sldImg"/>
          </p:nvPr>
        </p:nvSpPr>
        <p:spPr>
          <a:xfrm>
            <a:off x="685800" y="685800"/>
            <a:ext cx="5486400" cy="3429000"/>
          </a:xfrm>
          <a:ln/>
        </p:spPr>
      </p:sp>
      <p:sp>
        <p:nvSpPr>
          <p:cNvPr id="153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48960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smtClean="0">
                <a:hlinkClick r:id="rId3"/>
              </a:rPr>
              <a:t>https://linuxhere.files.wordpress.com/2010/08/lintimeline2.png</a:t>
            </a:r>
            <a:endParaRPr lang="en-US" sz="1200" dirty="0" smtClean="0"/>
          </a:p>
          <a:p>
            <a:pPr algn="l"/>
            <a:r>
              <a:rPr lang="en-US" sz="1200" dirty="0" smtClean="0">
                <a:hlinkClick r:id="rId4"/>
              </a:rPr>
              <a:t>http://futurist.se/gldt/wp-content/uploads/12.10/gldt1210.png</a:t>
            </a:r>
            <a:endParaRPr lang="en-US" sz="1200" dirty="0" smtClean="0"/>
          </a:p>
          <a:p>
            <a:pPr algn="l"/>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21</a:t>
            </a:fld>
            <a:endParaRPr lang="en-US"/>
          </a:p>
        </p:txBody>
      </p:sp>
    </p:spTree>
    <p:extLst>
      <p:ext uri="{BB962C8B-B14F-4D97-AF65-F5344CB8AC3E}">
        <p14:creationId xmlns:p14="http://schemas.microsoft.com/office/powerpoint/2010/main" val="961762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Although we’ve tried to give you as much control with the interface as you have with</a:t>
            </a:r>
            <a:r>
              <a:rPr lang="en-US" baseline="0" dirty="0" smtClean="0"/>
              <a:t> the command line, there are still a few limitations—the main one being for those that don’t have any interface at all.  So in many cases, we still need to learn to use the command line.  I’ll try to walk you through some of the basic commands that are going to be helpful for you so that you feel comfortable in a terminal window.  Feel free to try some of them as we go along.  </a:t>
            </a:r>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22</a:t>
            </a:fld>
            <a:endParaRPr lang="en-US"/>
          </a:p>
        </p:txBody>
      </p:sp>
    </p:spTree>
    <p:extLst>
      <p:ext uri="{BB962C8B-B14F-4D97-AF65-F5344CB8AC3E}">
        <p14:creationId xmlns:p14="http://schemas.microsoft.com/office/powerpoint/2010/main" val="16838019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9" name="Title 8"/>
          <p:cNvSpPr>
            <a:spLocks noGrp="1"/>
          </p:cNvSpPr>
          <p:nvPr>
            <p:ph type="ctrTitle"/>
          </p:nvPr>
        </p:nvSpPr>
        <p:spPr bwMode="auto">
          <a:xfrm>
            <a:off x="758952" y="1653540"/>
            <a:ext cx="6473952" cy="11430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l" rtl="0">
              <a:spcBef>
                <a:spcPct val="0"/>
              </a:spcBef>
              <a:buNone/>
              <a:defRPr sz="3000" b="1">
                <a:ln>
                  <a:noFill/>
                </a:ln>
                <a:solidFill>
                  <a:schemeClr val="tx1"/>
                </a:solidFill>
                <a:effectLst/>
                <a:latin typeface="+mj-lt"/>
                <a:ea typeface="+mj-ea"/>
                <a:cs typeface="+mj-cs"/>
              </a:defRPr>
            </a:lvl1pPr>
          </a:lstStyle>
          <a:p>
            <a:r>
              <a:rPr kumimoji="0" lang="en-US" smtClean="0"/>
              <a:t>Click to edit Master title style</a:t>
            </a:r>
            <a:endParaRPr kumimoji="0" lang="en-US" dirty="0"/>
          </a:p>
        </p:txBody>
      </p:sp>
      <p:sp>
        <p:nvSpPr>
          <p:cNvPr id="17" name="Subtitle 16"/>
          <p:cNvSpPr>
            <a:spLocks noGrp="1"/>
          </p:cNvSpPr>
          <p:nvPr>
            <p:ph type="subTitle" idx="1"/>
          </p:nvPr>
        </p:nvSpPr>
        <p:spPr>
          <a:xfrm>
            <a:off x="758952" y="1143000"/>
            <a:ext cx="6473952" cy="381000"/>
          </a:xfrm>
        </p:spPr>
        <p:txBody>
          <a:bodyPr lIns="0" rIns="18288">
            <a:normAutofit/>
          </a:bodyPr>
          <a:lstStyle>
            <a:lvl1pPr marL="0" marR="38098" indent="0" algn="l">
              <a:buNone/>
              <a:defRPr sz="2000">
                <a:solidFill>
                  <a:schemeClr val="tx1"/>
                </a:solidFill>
                <a:latin typeface="+mn-lt"/>
              </a:defRPr>
            </a:lvl1pPr>
            <a:lvl2pPr marL="380985" indent="0" algn="ctr">
              <a:buNone/>
            </a:lvl2pPr>
            <a:lvl3pPr marL="761970" indent="0" algn="ctr">
              <a:buNone/>
            </a:lvl3pPr>
            <a:lvl4pPr marL="1142954" indent="0" algn="ctr">
              <a:buNone/>
            </a:lvl4pPr>
            <a:lvl5pPr marL="1523939" indent="0" algn="ctr">
              <a:buNone/>
            </a:lvl5pPr>
            <a:lvl6pPr marL="1904924" indent="0" algn="ctr">
              <a:buNone/>
            </a:lvl6pPr>
            <a:lvl7pPr marL="2285909" indent="0" algn="ctr">
              <a:buNone/>
            </a:lvl7pPr>
            <a:lvl8pPr marL="2666893" indent="0" algn="ctr">
              <a:buNone/>
            </a:lvl8pPr>
            <a:lvl9pPr marL="3047878" indent="0" algn="ctr">
              <a:buNone/>
            </a:lvl9pPr>
          </a:lstStyle>
          <a:p>
            <a:r>
              <a:rPr kumimoji="0" lang="en-US" smtClean="0"/>
              <a:t>Click to edit Master subtitle style</a:t>
            </a:r>
            <a:endParaRPr kumimoji="0" lang="en-US" dirty="0"/>
          </a:p>
        </p:txBody>
      </p:sp>
      <p:sp>
        <p:nvSpPr>
          <p:cNvPr id="8" name="Text Placeholder 7"/>
          <p:cNvSpPr>
            <a:spLocks noGrp="1"/>
          </p:cNvSpPr>
          <p:nvPr>
            <p:ph type="body" sz="quarter" idx="13"/>
          </p:nvPr>
        </p:nvSpPr>
        <p:spPr>
          <a:xfrm>
            <a:off x="758952" y="3680460"/>
            <a:ext cx="6473952" cy="381000"/>
          </a:xfrm>
        </p:spPr>
        <p:txBody>
          <a:bodyPr>
            <a:noAutofit/>
          </a:bodyPr>
          <a:lstStyle>
            <a:lvl1pPr>
              <a:buNone/>
              <a:defRPr sz="1333"/>
            </a:lvl1pPr>
            <a:lvl2pPr>
              <a:defRPr sz="1333"/>
            </a:lvl2pPr>
            <a:lvl3pPr>
              <a:defRPr sz="1333"/>
            </a:lvl3pPr>
            <a:lvl4pPr>
              <a:defRPr sz="1333"/>
            </a:lvl4pPr>
            <a:lvl5pPr>
              <a:defRPr sz="1333"/>
            </a:lvl5pPr>
          </a:lstStyle>
          <a:p>
            <a:pPr lvl="0"/>
            <a:r>
              <a:rPr lang="en-US" smtClean="0"/>
              <a:t>Click to edit Master text styles</a:t>
            </a:r>
          </a:p>
        </p:txBody>
      </p:sp>
      <p:sp>
        <p:nvSpPr>
          <p:cNvPr id="10" name="Text Placeholder 7"/>
          <p:cNvSpPr>
            <a:spLocks noGrp="1"/>
          </p:cNvSpPr>
          <p:nvPr>
            <p:ph type="body" sz="quarter" idx="14"/>
          </p:nvPr>
        </p:nvSpPr>
        <p:spPr bwMode="gray">
          <a:xfrm>
            <a:off x="3657600" y="4953000"/>
            <a:ext cx="5184648" cy="251460"/>
          </a:xfrm>
        </p:spPr>
        <p:txBody>
          <a:bodyPr>
            <a:noAutofit/>
          </a:bodyPr>
          <a:lstStyle>
            <a:lvl1pPr>
              <a:buNone/>
              <a:defRPr sz="1500" b="1">
                <a:solidFill>
                  <a:schemeClr val="bg1"/>
                </a:solidFill>
              </a:defRPr>
            </a:lvl1pPr>
            <a:lvl2pPr>
              <a:defRPr sz="1333"/>
            </a:lvl2pPr>
            <a:lvl3pPr>
              <a:defRPr sz="1333"/>
            </a:lvl3pPr>
            <a:lvl4pPr>
              <a:defRPr sz="1333"/>
            </a:lvl4pPr>
            <a:lvl5pPr>
              <a:defRPr sz="1333"/>
            </a:lvl5pPr>
          </a:lstStyle>
          <a:p>
            <a:pPr lvl="0"/>
            <a:r>
              <a:rPr lang="en-US" smtClean="0"/>
              <a:t>Click to edit Master text styles</a:t>
            </a:r>
          </a:p>
        </p:txBody>
      </p:sp>
      <p:sp>
        <p:nvSpPr>
          <p:cNvPr id="11" name="Text Placeholder 7"/>
          <p:cNvSpPr>
            <a:spLocks noGrp="1"/>
          </p:cNvSpPr>
          <p:nvPr>
            <p:ph type="body" sz="quarter" idx="15"/>
          </p:nvPr>
        </p:nvSpPr>
        <p:spPr bwMode="gray">
          <a:xfrm>
            <a:off x="3657600" y="5196840"/>
            <a:ext cx="5184648" cy="449580"/>
          </a:xfrm>
        </p:spPr>
        <p:txBody>
          <a:bodyPr>
            <a:noAutofit/>
          </a:bodyPr>
          <a:lstStyle>
            <a:lvl1pPr>
              <a:buNone/>
              <a:defRPr sz="1167" b="0">
                <a:solidFill>
                  <a:schemeClr val="bg1"/>
                </a:solidFill>
              </a:defRPr>
            </a:lvl1pPr>
            <a:lvl2pPr>
              <a:defRPr sz="1333"/>
            </a:lvl2pPr>
            <a:lvl3pPr>
              <a:defRPr sz="1333"/>
            </a:lvl3pPr>
            <a:lvl4pPr>
              <a:defRPr sz="1333"/>
            </a:lvl4pPr>
            <a:lvl5pPr>
              <a:defRPr sz="1333"/>
            </a:lvl5pPr>
          </a:lstStyle>
          <a:p>
            <a:pPr lvl="0"/>
            <a:r>
              <a:rPr lang="en-US" smtClean="0"/>
              <a:t>Click to edit Master text styles</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8601" y="5011553"/>
            <a:ext cx="2231141" cy="477521"/>
          </a:xfrm>
          <a:prstGeom prst="rect">
            <a:avLst/>
          </a:prstGeom>
        </p:spPr>
      </p:pic>
      <p:pic>
        <p:nvPicPr>
          <p:cNvPr id="3" name="Picture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46302" y="2778125"/>
            <a:ext cx="676657" cy="1803562"/>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59031" y="444500"/>
            <a:ext cx="4765964" cy="2286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914400" cy="3810000"/>
          </a:xfrm>
        </p:spPr>
        <p:txBody>
          <a:bodyPr vert="eaVert"/>
          <a:lstStyle/>
          <a:p>
            <a:r>
              <a:rPr kumimoji="0" lang="en-US" smtClean="0"/>
              <a:t>Click to edit Master title style</a:t>
            </a:r>
            <a:endParaRPr kumimoji="0" lang="en-US" dirty="0"/>
          </a:p>
        </p:txBody>
      </p:sp>
      <p:sp>
        <p:nvSpPr>
          <p:cNvPr id="3" name="Vertical Text Placeholder 2"/>
          <p:cNvSpPr>
            <a:spLocks noGrp="1"/>
          </p:cNvSpPr>
          <p:nvPr>
            <p:ph type="body" orient="vert" idx="1"/>
          </p:nvPr>
        </p:nvSpPr>
        <p:spPr>
          <a:xfrm>
            <a:off x="228600" y="1143000"/>
            <a:ext cx="6248400" cy="38100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6" name="Slide Number Placeholder 5"/>
          <p:cNvSpPr>
            <a:spLocks noGrp="1"/>
          </p:cNvSpPr>
          <p:nvPr>
            <p:ph type="sldNum" sz="quarter" idx="12"/>
          </p:nvPr>
        </p:nvSpPr>
        <p:spPr bwMode="gray"/>
        <p:txBody>
          <a:bodyPr/>
          <a:lstStyle/>
          <a:p>
            <a:fld id="{0235576B-7F3C-4840-ADD7-A9DF1158E3A5}" type="slidenum">
              <a:rPr lang="en-US" smtClean="0"/>
              <a:pPr/>
              <a:t>‹#›</a:t>
            </a:fld>
            <a:endParaRPr lang="en-US"/>
          </a:p>
        </p:txBody>
      </p:sp>
      <p:sp>
        <p:nvSpPr>
          <p:cNvPr id="2" name="Title 1"/>
          <p:cNvSpPr>
            <a:spLocks noGrp="1"/>
          </p:cNvSpPr>
          <p:nvPr>
            <p:ph type="title"/>
          </p:nvPr>
        </p:nvSpPr>
        <p:spPr>
          <a:xfrm>
            <a:off x="758952" y="1653540"/>
            <a:ext cx="6473952" cy="1143000"/>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3000" b="1" cap="none" baseline="0" dirty="0">
                <a:ln w="635">
                  <a:noFill/>
                </a:ln>
                <a:solidFill>
                  <a:schemeClr val="tx1"/>
                </a:solidFill>
                <a:effectLst/>
                <a:latin typeface="+mj-lt"/>
                <a:ea typeface="+mj-ea"/>
                <a:cs typeface="+mj-cs"/>
              </a:defRPr>
            </a:lvl1pPr>
          </a:lstStyle>
          <a:p>
            <a:r>
              <a:rPr kumimoji="0" lang="en-US" smtClean="0"/>
              <a:t>Click to edit Master title style</a:t>
            </a:r>
            <a:endParaRPr kumimoji="0" lang="en-US" dirty="0"/>
          </a:p>
        </p:txBody>
      </p:sp>
      <p:sp>
        <p:nvSpPr>
          <p:cNvPr id="3" name="Text Placeholder 2"/>
          <p:cNvSpPr>
            <a:spLocks noGrp="1"/>
          </p:cNvSpPr>
          <p:nvPr>
            <p:ph type="body" idx="1"/>
          </p:nvPr>
        </p:nvSpPr>
        <p:spPr>
          <a:xfrm>
            <a:off x="758952" y="2857500"/>
            <a:ext cx="6473952" cy="1143000"/>
          </a:xfrm>
        </p:spPr>
        <p:txBody>
          <a:bodyPr lIns="0" rIns="0" anchor="t">
            <a:normAutofit/>
          </a:bodyPr>
          <a:lstStyle>
            <a:lvl1pPr marL="0" indent="0">
              <a:buNone/>
              <a:defRPr sz="2000">
                <a:solidFill>
                  <a:schemeClr val="tx1"/>
                </a:solidFill>
              </a:defRPr>
            </a:lvl1pPr>
            <a:lvl2pPr>
              <a:buNone/>
              <a:defRPr sz="1500">
                <a:solidFill>
                  <a:schemeClr val="tx1">
                    <a:tint val="75000"/>
                  </a:schemeClr>
                </a:solidFill>
              </a:defRPr>
            </a:lvl2pPr>
            <a:lvl3pPr>
              <a:buNone/>
              <a:defRPr sz="1333">
                <a:solidFill>
                  <a:schemeClr val="tx1">
                    <a:tint val="75000"/>
                  </a:schemeClr>
                </a:solidFill>
              </a:defRPr>
            </a:lvl3pPr>
            <a:lvl4pPr>
              <a:buNone/>
              <a:defRPr sz="1167">
                <a:solidFill>
                  <a:schemeClr val="tx1">
                    <a:tint val="75000"/>
                  </a:schemeClr>
                </a:solidFill>
              </a:defRPr>
            </a:lvl4pPr>
            <a:lvl5pPr>
              <a:buNone/>
              <a:defRPr sz="1167">
                <a:solidFill>
                  <a:schemeClr val="tx1">
                    <a:tint val="75000"/>
                  </a:schemeClr>
                </a:solidFill>
              </a:defRPr>
            </a:lvl5pPr>
          </a:lstStyle>
          <a:p>
            <a:pPr lvl="0" eaLnBrk="1" latinLnBrk="0" hangingPunct="1"/>
            <a:r>
              <a:rPr kumimoji="0" lang="en-US" smtClean="0"/>
              <a:t>Click to edit Master text styles</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54705" y="3502661"/>
            <a:ext cx="676657" cy="180356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29540"/>
            <a:ext cx="7543800" cy="762000"/>
          </a:xfrm>
        </p:spPr>
        <p:txBody>
          <a:bodyPr/>
          <a:lstStyle/>
          <a:p>
            <a:r>
              <a:rPr kumimoji="0" lang="en-US" smtClean="0"/>
              <a:t>Click to edit Master title style</a:t>
            </a:r>
            <a:endParaRPr kumimoji="0" lang="en-US" dirty="0"/>
          </a:p>
        </p:txBody>
      </p:sp>
      <p:sp>
        <p:nvSpPr>
          <p:cNvPr id="3" name="Content Placeholder 2"/>
          <p:cNvSpPr>
            <a:spLocks noGrp="1"/>
          </p:cNvSpPr>
          <p:nvPr>
            <p:ph sz="half" idx="1"/>
          </p:nvPr>
        </p:nvSpPr>
        <p:spPr>
          <a:xfrm>
            <a:off x="228600" y="1272540"/>
            <a:ext cx="3657600" cy="3680460"/>
          </a:xfrm>
        </p:spPr>
        <p:txBody>
          <a:bodyPr/>
          <a:lstStyle>
            <a:lvl1pPr>
              <a:defRPr sz="2000"/>
            </a:lvl1pPr>
            <a:lvl2pPr>
              <a:defRPr sz="2000"/>
            </a:lvl2pPr>
            <a:lvl3pPr>
              <a:defRPr sz="1667"/>
            </a:lvl3pPr>
            <a:lvl4pPr>
              <a:defRPr sz="1667"/>
            </a:lvl4pPr>
            <a:lvl5pPr>
              <a:defRPr sz="1667"/>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4" name="Content Placeholder 3"/>
          <p:cNvSpPr>
            <a:spLocks noGrp="1"/>
          </p:cNvSpPr>
          <p:nvPr>
            <p:ph sz="half" idx="2"/>
          </p:nvPr>
        </p:nvSpPr>
        <p:spPr>
          <a:xfrm>
            <a:off x="4038600" y="1272540"/>
            <a:ext cx="3657600" cy="3680460"/>
          </a:xfrm>
        </p:spPr>
        <p:txBody>
          <a:bodyPr/>
          <a:lstStyle>
            <a:lvl1pPr>
              <a:defRPr sz="2000"/>
            </a:lvl1pPr>
            <a:lvl2pPr>
              <a:defRPr sz="2000"/>
            </a:lvl2pPr>
            <a:lvl3pPr>
              <a:defRPr sz="1667"/>
            </a:lvl3pPr>
            <a:lvl4pPr>
              <a:defRPr sz="1667"/>
            </a:lvl4pPr>
            <a:lvl5pPr>
              <a:defRPr sz="1667"/>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7" name="Slide Number Placeholder 6"/>
          <p:cNvSpPr>
            <a:spLocks noGrp="1"/>
          </p:cNvSpPr>
          <p:nvPr>
            <p:ph type="sldNum" sz="quarter" idx="12"/>
          </p:nvPr>
        </p:nvSpPr>
        <p:spPr/>
        <p:txBody>
          <a:bodyPr/>
          <a:lstStyle/>
          <a:p>
            <a:fld id="{0235576B-7F3C-4840-ADD7-A9DF1158E3A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8600" y="129540"/>
            <a:ext cx="7543800" cy="762000"/>
          </a:xfrm>
        </p:spPr>
        <p:txBody>
          <a:bodyPr tIns="45720" anchor="b"/>
          <a:lstStyle>
            <a:lvl1pPr>
              <a:defRPr/>
            </a:lvl1pPr>
          </a:lstStyle>
          <a:p>
            <a:r>
              <a:rPr kumimoji="0" lang="en-US" smtClean="0"/>
              <a:t>Click to edit Master title style</a:t>
            </a:r>
            <a:endParaRPr kumimoji="0" lang="en-US" dirty="0"/>
          </a:p>
        </p:txBody>
      </p:sp>
      <p:sp>
        <p:nvSpPr>
          <p:cNvPr id="3" name="Text Placeholder 2"/>
          <p:cNvSpPr>
            <a:spLocks noGrp="1"/>
          </p:cNvSpPr>
          <p:nvPr>
            <p:ph type="body" idx="1"/>
          </p:nvPr>
        </p:nvSpPr>
        <p:spPr>
          <a:xfrm>
            <a:off x="228600" y="1206500"/>
            <a:ext cx="3657600" cy="549460"/>
          </a:xfrm>
        </p:spPr>
        <p:txBody>
          <a:bodyPr lIns="45720" tIns="0" rIns="45720" bIns="0" anchor="ctr">
            <a:noAutofit/>
          </a:bodyPr>
          <a:lstStyle>
            <a:lvl1pPr marL="0" indent="0">
              <a:buNone/>
              <a:defRPr sz="2000" b="1" cap="none" baseline="0">
                <a:solidFill>
                  <a:schemeClr val="tx2"/>
                </a:solidFill>
                <a:effectLst/>
              </a:defRPr>
            </a:lvl1pPr>
            <a:lvl2pPr>
              <a:buNone/>
              <a:defRPr sz="1667" b="1"/>
            </a:lvl2pPr>
            <a:lvl3pPr>
              <a:buNone/>
              <a:defRPr sz="1500" b="1"/>
            </a:lvl3pPr>
            <a:lvl4pPr>
              <a:buNone/>
              <a:defRPr sz="1333" b="1"/>
            </a:lvl4pPr>
            <a:lvl5pPr>
              <a:buNone/>
              <a:defRPr sz="1333"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041648" y="1210258"/>
            <a:ext cx="3657600" cy="545703"/>
          </a:xfrm>
        </p:spPr>
        <p:txBody>
          <a:bodyPr lIns="45720" tIns="0" rIns="45720" bIns="0" anchor="ctr"/>
          <a:lstStyle>
            <a:lvl1pPr marL="0" indent="0">
              <a:buNone/>
              <a:defRPr sz="2000" b="1" cap="none" baseline="0">
                <a:solidFill>
                  <a:schemeClr val="tx2"/>
                </a:solidFill>
                <a:effectLst/>
              </a:defRPr>
            </a:lvl1pPr>
            <a:lvl2pPr>
              <a:buNone/>
              <a:defRPr sz="1667" b="1"/>
            </a:lvl2pPr>
            <a:lvl3pPr>
              <a:buNone/>
              <a:defRPr sz="1500" b="1"/>
            </a:lvl3pPr>
            <a:lvl4pPr>
              <a:buNone/>
              <a:defRPr sz="1333" b="1"/>
            </a:lvl4pPr>
            <a:lvl5pPr>
              <a:buNone/>
              <a:defRPr sz="1333"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28600" y="1755960"/>
            <a:ext cx="3657600" cy="3197040"/>
          </a:xfrm>
        </p:spPr>
        <p:txBody>
          <a:bodyPr tIns="0"/>
          <a:lstStyle>
            <a:lvl1pPr>
              <a:defRPr sz="2000"/>
            </a:lvl1pPr>
            <a:lvl2pPr>
              <a:defRPr sz="2000"/>
            </a:lvl2pPr>
            <a:lvl3pPr>
              <a:defRPr sz="1667"/>
            </a:lvl3pPr>
            <a:lvl4pPr>
              <a:defRPr sz="1667"/>
            </a:lvl4pPr>
            <a:lvl5pPr>
              <a:defRPr sz="1667"/>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6" name="Content Placeholder 5"/>
          <p:cNvSpPr>
            <a:spLocks noGrp="1"/>
          </p:cNvSpPr>
          <p:nvPr>
            <p:ph sz="quarter" idx="4"/>
          </p:nvPr>
        </p:nvSpPr>
        <p:spPr>
          <a:xfrm>
            <a:off x="4041648" y="1755960"/>
            <a:ext cx="3657600" cy="3197040"/>
          </a:xfrm>
        </p:spPr>
        <p:txBody>
          <a:bodyPr tIns="0"/>
          <a:lstStyle>
            <a:lvl1pPr>
              <a:defRPr sz="2000"/>
            </a:lvl1pPr>
            <a:lvl2pPr>
              <a:defRPr sz="2000"/>
            </a:lvl2pPr>
            <a:lvl3pPr>
              <a:defRPr sz="1667"/>
            </a:lvl3pPr>
            <a:lvl4pPr>
              <a:defRPr sz="1667"/>
            </a:lvl4pPr>
            <a:lvl5pPr>
              <a:defRPr sz="1667"/>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9" name="Slide Number Placeholder 8"/>
          <p:cNvSpPr>
            <a:spLocks noGrp="1"/>
          </p:cNvSpPr>
          <p:nvPr>
            <p:ph type="sldNum" sz="quarter" idx="12"/>
          </p:nvPr>
        </p:nvSpPr>
        <p:spPr/>
        <p:txBody>
          <a:bodyPr/>
          <a:lstStyle/>
          <a:p>
            <a:fld id="{0235576B-7F3C-4840-ADD7-A9DF1158E3A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29540"/>
            <a:ext cx="7543800" cy="762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2667" b="1">
                <a:ln>
                  <a:noFill/>
                </a:ln>
                <a:solidFill>
                  <a:schemeClr val="tx1"/>
                </a:solidFill>
                <a:effectLst/>
                <a:latin typeface="+mj-lt"/>
                <a:ea typeface="+mj-ea"/>
                <a:cs typeface="+mj-cs"/>
              </a:defRPr>
            </a:lvl1pPr>
          </a:lstStyle>
          <a:p>
            <a:r>
              <a:rPr kumimoji="0" lang="en-US" smtClean="0"/>
              <a:t>Click to edit Master title style</a:t>
            </a:r>
            <a:endParaRPr kumimoji="0" lang="en-US" dirty="0"/>
          </a:p>
        </p:txBody>
      </p:sp>
      <p:sp>
        <p:nvSpPr>
          <p:cNvPr id="5" name="Slide Number Placeholder 4"/>
          <p:cNvSpPr>
            <a:spLocks noGrp="1"/>
          </p:cNvSpPr>
          <p:nvPr>
            <p:ph type="sldNum" sz="quarter" idx="12"/>
          </p:nvPr>
        </p:nvSpPr>
        <p:spPr/>
        <p:txBody>
          <a:bodyPr/>
          <a:lstStyle/>
          <a:p>
            <a:fld id="{0235576B-7F3C-4840-ADD7-A9DF1158E3A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7" name="Slide Number Placeholder 6"/>
          <p:cNvSpPr>
            <a:spLocks noGrp="1"/>
          </p:cNvSpPr>
          <p:nvPr>
            <p:ph type="sldNum" sz="quarter" idx="12"/>
          </p:nvPr>
        </p:nvSpPr>
        <p:spPr>
          <a:xfrm>
            <a:off x="8129016" y="5349240"/>
            <a:ext cx="914400" cy="320040"/>
          </a:xfrm>
        </p:spPr>
        <p:txBody>
          <a:bodyPr/>
          <a:lstStyle/>
          <a:p>
            <a:fld id="{0235576B-7F3C-4840-ADD7-A9DF1158E3A5}" type="slidenum">
              <a:rPr lang="en-US" smtClean="0"/>
              <a:pPr/>
              <a:t>‹#›</a:t>
            </a:fld>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54705" y="3502661"/>
            <a:ext cx="676657" cy="1803562"/>
          </a:xfrm>
          <a:prstGeom prst="rect">
            <a:avLst/>
          </a:prstGeom>
        </p:spPr>
      </p:pic>
      <p:sp>
        <p:nvSpPr>
          <p:cNvPr id="11" name="Content Placeholder 3"/>
          <p:cNvSpPr>
            <a:spLocks noGrp="1"/>
          </p:cNvSpPr>
          <p:nvPr>
            <p:ph sz="half" idx="1"/>
          </p:nvPr>
        </p:nvSpPr>
        <p:spPr>
          <a:xfrm>
            <a:off x="3124200" y="495300"/>
            <a:ext cx="4724400" cy="4457700"/>
          </a:xfrm>
        </p:spPr>
        <p:txBody>
          <a:bodyPr tIns="0"/>
          <a:lstStyle>
            <a:lvl1pPr>
              <a:defRPr sz="2000"/>
            </a:lvl1pPr>
            <a:lvl2pPr>
              <a:defRPr sz="2000"/>
            </a:lvl2pPr>
            <a:lvl3pPr>
              <a:defRPr sz="1667"/>
            </a:lvl3pPr>
            <a:lvl4pPr>
              <a:defRPr sz="1667"/>
            </a:lvl4pPr>
            <a:lvl5pPr>
              <a:defRPr sz="1667"/>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13" name="Title 1"/>
          <p:cNvSpPr>
            <a:spLocks noGrp="1"/>
          </p:cNvSpPr>
          <p:nvPr>
            <p:ph type="title"/>
          </p:nvPr>
        </p:nvSpPr>
        <p:spPr>
          <a:xfrm>
            <a:off x="228600" y="492127"/>
            <a:ext cx="2743200" cy="968375"/>
          </a:xfrm>
        </p:spPr>
        <p:txBody>
          <a:bodyPr lIns="0" anchor="b">
            <a:noAutofit/>
          </a:bodyPr>
          <a:lstStyle>
            <a:lvl1pPr algn="l" rtl="0">
              <a:spcBef>
                <a:spcPct val="0"/>
              </a:spcBef>
              <a:buNone/>
              <a:defRPr sz="2000" b="1">
                <a:ln>
                  <a:noFill/>
                </a:ln>
                <a:solidFill>
                  <a:schemeClr val="tx2"/>
                </a:solidFill>
                <a:effectLst/>
                <a:latin typeface="+mj-lt"/>
                <a:ea typeface="+mj-ea"/>
                <a:cs typeface="+mj-cs"/>
              </a:defRPr>
            </a:lvl1pPr>
          </a:lstStyle>
          <a:p>
            <a:r>
              <a:rPr kumimoji="0" lang="en-US" smtClean="0"/>
              <a:t>Click to edit Master title style</a:t>
            </a:r>
            <a:endParaRPr kumimoji="0" lang="en-US" dirty="0"/>
          </a:p>
        </p:txBody>
      </p:sp>
      <p:sp>
        <p:nvSpPr>
          <p:cNvPr id="14" name="Text Placeholder 2"/>
          <p:cNvSpPr>
            <a:spLocks noGrp="1"/>
          </p:cNvSpPr>
          <p:nvPr>
            <p:ph type="body" idx="2"/>
          </p:nvPr>
        </p:nvSpPr>
        <p:spPr>
          <a:xfrm>
            <a:off x="228600" y="1460500"/>
            <a:ext cx="2743200" cy="3506011"/>
          </a:xfrm>
        </p:spPr>
        <p:txBody>
          <a:bodyPr lIns="18288" rIns="18288">
            <a:normAutofit/>
          </a:bodyPr>
          <a:lstStyle>
            <a:lvl1pPr marL="0" indent="0" algn="l">
              <a:buNone/>
              <a:defRPr sz="1667"/>
            </a:lvl1pPr>
            <a:lvl2pPr indent="0" algn="l">
              <a:buNone/>
              <a:defRPr sz="1000"/>
            </a:lvl2pPr>
            <a:lvl3pPr indent="0" algn="l">
              <a:buNone/>
              <a:defRPr sz="833"/>
            </a:lvl3pPr>
            <a:lvl4pPr indent="0" algn="l">
              <a:buNone/>
              <a:defRPr sz="750"/>
            </a:lvl4pPr>
            <a:lvl5pPr indent="0" algn="l">
              <a:buNone/>
              <a:defRPr sz="750"/>
            </a:lvl5pPr>
          </a:lstStyle>
          <a:p>
            <a:pPr lvl="0" eaLnBrk="1" latinLnBrk="0" hangingPunct="1"/>
            <a:r>
              <a:rPr kumimoji="0"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2.jpeg"/><Relationship Id="rId13"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901" y="1189"/>
            <a:ext cx="9140196" cy="5712623"/>
          </a:xfrm>
          <a:prstGeom prst="rect">
            <a:avLst/>
          </a:prstGeom>
        </p:spPr>
      </p:pic>
      <p:sp>
        <p:nvSpPr>
          <p:cNvPr id="9" name="Title Placeholder 8"/>
          <p:cNvSpPr>
            <a:spLocks noGrp="1"/>
          </p:cNvSpPr>
          <p:nvPr>
            <p:ph type="title"/>
          </p:nvPr>
        </p:nvSpPr>
        <p:spPr>
          <a:xfrm>
            <a:off x="228600" y="129540"/>
            <a:ext cx="7543800" cy="762000"/>
          </a:xfrm>
          <a:prstGeom prst="rect">
            <a:avLst/>
          </a:prstGeom>
        </p:spPr>
        <p:txBody>
          <a:bodyPr vert="horz" lIns="0" rIns="0" bIns="0" anchor="b">
            <a:normAutofit/>
          </a:bodyPr>
          <a:lstStyle/>
          <a:p>
            <a:r>
              <a:rPr kumimoji="0" lang="en-US" smtClean="0"/>
              <a:t>Click to edit Master title style</a:t>
            </a:r>
            <a:endParaRPr kumimoji="0" lang="en-US" dirty="0"/>
          </a:p>
        </p:txBody>
      </p:sp>
      <p:sp>
        <p:nvSpPr>
          <p:cNvPr id="30" name="Text Placeholder 29"/>
          <p:cNvSpPr>
            <a:spLocks noGrp="1"/>
          </p:cNvSpPr>
          <p:nvPr>
            <p:ph type="body" idx="1"/>
          </p:nvPr>
        </p:nvSpPr>
        <p:spPr>
          <a:xfrm>
            <a:off x="228600" y="1272540"/>
            <a:ext cx="7543800" cy="3680460"/>
          </a:xfrm>
          <a:prstGeom prst="rect">
            <a:avLst/>
          </a:prstGeom>
        </p:spPr>
        <p:txBody>
          <a:bodyPr vert="horz" lIns="0" tIns="0" rIns="0" bIns="0">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dirty="0"/>
          </a:p>
        </p:txBody>
      </p:sp>
      <p:sp>
        <p:nvSpPr>
          <p:cNvPr id="18" name="Slide Number Placeholder 17"/>
          <p:cNvSpPr>
            <a:spLocks noGrp="1"/>
          </p:cNvSpPr>
          <p:nvPr>
            <p:ph type="sldNum" sz="quarter" idx="4"/>
          </p:nvPr>
        </p:nvSpPr>
        <p:spPr>
          <a:xfrm>
            <a:off x="8129016" y="5349240"/>
            <a:ext cx="914400" cy="320040"/>
          </a:xfrm>
          <a:prstGeom prst="rect">
            <a:avLst/>
          </a:prstGeom>
        </p:spPr>
        <p:txBody>
          <a:bodyPr vert="horz" lIns="91440" tIns="45720" rIns="91440" bIns="45720" anchor="b"/>
          <a:lstStyle>
            <a:lvl1pPr algn="r" eaLnBrk="1" latinLnBrk="0" hangingPunct="1">
              <a:defRPr kumimoji="0" sz="1000">
                <a:solidFill>
                  <a:schemeClr val="bg1"/>
                </a:solidFill>
              </a:defRPr>
            </a:lvl1pPr>
          </a:lstStyle>
          <a:p>
            <a:fld id="{0235576B-7F3C-4840-ADD7-A9DF1158E3A5}" type="slidenum">
              <a:rPr lang="en-US" smtClean="0"/>
              <a:pPr/>
              <a:t>‹#›</a:t>
            </a:fld>
            <a:endParaRPr lang="en-US" dirty="0"/>
          </a:p>
        </p:txBody>
      </p:sp>
      <p:pic>
        <p:nvPicPr>
          <p:cNvPr id="8" name="Picture 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354705" y="3502661"/>
            <a:ext cx="676657" cy="180356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70" r:id="rId9"/>
    <p:sldLayoutId id="2147483671" r:id="rId10"/>
  </p:sldLayoutIdLst>
  <p:hf hdr="0" ftr="0" dt="0"/>
  <p:txStyles>
    <p:titleStyle>
      <a:lvl1pPr algn="l" rtl="0" eaLnBrk="1" latinLnBrk="0" hangingPunct="1">
        <a:spcBef>
          <a:spcPct val="0"/>
        </a:spcBef>
        <a:buNone/>
        <a:defRPr kumimoji="0" sz="2667" b="1" kern="1200">
          <a:ln>
            <a:noFill/>
          </a:ln>
          <a:solidFill>
            <a:schemeClr val="tx1"/>
          </a:solidFill>
          <a:effectLst/>
          <a:latin typeface="+mj-lt"/>
          <a:ea typeface="+mj-ea"/>
          <a:cs typeface="+mj-cs"/>
        </a:defRPr>
      </a:lvl1pPr>
    </p:titleStyle>
    <p:bodyStyle>
      <a:lvl1pPr marL="190492" indent="-190492" algn="l" rtl="0" eaLnBrk="1" latinLnBrk="0" hangingPunct="1">
        <a:spcBef>
          <a:spcPct val="20000"/>
        </a:spcBef>
        <a:buClr>
          <a:schemeClr val="tx2"/>
        </a:buClr>
        <a:buSzPct val="100000"/>
        <a:buFont typeface="Wingdings" pitchFamily="2" charset="2"/>
        <a:buChar char="§"/>
        <a:defRPr kumimoji="0" sz="2000" kern="1200">
          <a:solidFill>
            <a:schemeClr val="tx1"/>
          </a:solidFill>
          <a:latin typeface="+mn-lt"/>
          <a:ea typeface="+mn-ea"/>
          <a:cs typeface="+mn-cs"/>
        </a:defRPr>
      </a:lvl1pPr>
      <a:lvl2pPr marL="379662" indent="-189170" algn="l" rtl="0" eaLnBrk="1" latinLnBrk="0" hangingPunct="1">
        <a:spcBef>
          <a:spcPct val="20000"/>
        </a:spcBef>
        <a:buClr>
          <a:schemeClr val="tx2"/>
        </a:buClr>
        <a:buSzPct val="100000"/>
        <a:buFont typeface="Arial" pitchFamily="34" charset="0"/>
        <a:buChar char="•"/>
        <a:defRPr kumimoji="0" sz="2000" kern="1200">
          <a:solidFill>
            <a:schemeClr val="tx1"/>
          </a:solidFill>
          <a:latin typeface="+mn-lt"/>
          <a:ea typeface="+mn-ea"/>
          <a:cs typeface="+mn-cs"/>
        </a:defRPr>
      </a:lvl2pPr>
      <a:lvl3pPr marL="571477" indent="-190492" algn="l" rtl="0" eaLnBrk="1" latinLnBrk="0" hangingPunct="1">
        <a:spcBef>
          <a:spcPct val="20000"/>
        </a:spcBef>
        <a:buClr>
          <a:schemeClr val="tx2"/>
        </a:buClr>
        <a:buSzPct val="100000"/>
        <a:buFont typeface="Arial" pitchFamily="34" charset="0"/>
        <a:buChar char="–"/>
        <a:defRPr kumimoji="0" sz="1667" kern="1200">
          <a:solidFill>
            <a:schemeClr val="tx1"/>
          </a:solidFill>
          <a:latin typeface="+mn-lt"/>
          <a:ea typeface="+mn-ea"/>
          <a:cs typeface="+mn-cs"/>
        </a:defRPr>
      </a:lvl3pPr>
      <a:lvl4pPr marL="761970" indent="-190492" algn="l" rtl="0" eaLnBrk="1" latinLnBrk="0" hangingPunct="1">
        <a:spcBef>
          <a:spcPct val="20000"/>
        </a:spcBef>
        <a:buClr>
          <a:schemeClr val="accent2"/>
        </a:buClr>
        <a:buSzPct val="100000"/>
        <a:buFont typeface="Wingdings" pitchFamily="2" charset="2"/>
        <a:buChar char="§"/>
        <a:defRPr kumimoji="0" sz="1667" kern="1200">
          <a:solidFill>
            <a:schemeClr val="tx1"/>
          </a:solidFill>
          <a:latin typeface="+mn-lt"/>
          <a:ea typeface="+mn-ea"/>
          <a:cs typeface="+mn-cs"/>
        </a:defRPr>
      </a:lvl4pPr>
      <a:lvl5pPr marL="953785" indent="-191816" algn="l" rtl="0" eaLnBrk="1" latinLnBrk="0" hangingPunct="1">
        <a:spcBef>
          <a:spcPct val="20000"/>
        </a:spcBef>
        <a:buClr>
          <a:schemeClr val="accent2"/>
        </a:buClr>
        <a:buSzPct val="100000"/>
        <a:buFont typeface="Arial" pitchFamily="34" charset="0"/>
        <a:buChar char="•"/>
        <a:defRPr kumimoji="0" sz="1667" kern="1200">
          <a:solidFill>
            <a:schemeClr val="tx1"/>
          </a:solidFill>
          <a:latin typeface="+mn-lt"/>
          <a:ea typeface="+mn-ea"/>
          <a:cs typeface="+mn-cs"/>
        </a:defRPr>
      </a:lvl5pPr>
      <a:lvl6pPr marL="1447742" indent="-175253" algn="l" rtl="0" eaLnBrk="1" latinLnBrk="0" hangingPunct="1">
        <a:spcBef>
          <a:spcPct val="20000"/>
        </a:spcBef>
        <a:buClr>
          <a:schemeClr val="accent5"/>
        </a:buClr>
        <a:buSzPct val="80000"/>
        <a:buFont typeface="Wingdings 2"/>
        <a:buChar char=""/>
        <a:defRPr kumimoji="0" sz="1500" kern="1200">
          <a:solidFill>
            <a:schemeClr val="tx1"/>
          </a:solidFill>
          <a:latin typeface="+mn-lt"/>
          <a:ea typeface="+mn-ea"/>
          <a:cs typeface="+mn-cs"/>
        </a:defRPr>
      </a:lvl6pPr>
      <a:lvl7pPr marL="1600136" indent="-152394" algn="l" rtl="0" eaLnBrk="1" latinLnBrk="0" hangingPunct="1">
        <a:spcBef>
          <a:spcPct val="20000"/>
        </a:spcBef>
        <a:buClr>
          <a:schemeClr val="accent6"/>
        </a:buClr>
        <a:buSzPct val="80000"/>
        <a:buFont typeface="Wingdings 2"/>
        <a:buChar char=""/>
        <a:defRPr kumimoji="0" sz="1333" kern="1200" baseline="0">
          <a:solidFill>
            <a:schemeClr val="tx1"/>
          </a:solidFill>
          <a:latin typeface="+mn-lt"/>
          <a:ea typeface="+mn-ea"/>
          <a:cs typeface="+mn-cs"/>
        </a:defRPr>
      </a:lvl7pPr>
      <a:lvl8pPr marL="1828727" indent="-152394" algn="l" rtl="0" eaLnBrk="1" latinLnBrk="0" hangingPunct="1">
        <a:spcBef>
          <a:spcPct val="20000"/>
        </a:spcBef>
        <a:buClr>
          <a:schemeClr val="tx2"/>
        </a:buClr>
        <a:buChar char="•"/>
        <a:defRPr kumimoji="0" sz="1333" kern="1200">
          <a:solidFill>
            <a:schemeClr val="tx1"/>
          </a:solidFill>
          <a:latin typeface="+mn-lt"/>
          <a:ea typeface="+mn-ea"/>
          <a:cs typeface="+mn-cs"/>
        </a:defRPr>
      </a:lvl8pPr>
      <a:lvl9pPr marL="2057318" indent="-152394" algn="l" rtl="0" eaLnBrk="1" latinLnBrk="0" hangingPunct="1">
        <a:spcBef>
          <a:spcPct val="20000"/>
        </a:spcBef>
        <a:buClr>
          <a:schemeClr val="tx2"/>
        </a:buClr>
        <a:buFontTx/>
        <a:buChar char="•"/>
        <a:defRPr kumimoji="0" sz="1167"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80985" algn="l" rtl="0" eaLnBrk="1" latinLnBrk="0" hangingPunct="1">
        <a:defRPr kumimoji="0" kern="1200">
          <a:solidFill>
            <a:schemeClr val="tx1"/>
          </a:solidFill>
          <a:latin typeface="+mn-lt"/>
          <a:ea typeface="+mn-ea"/>
          <a:cs typeface="+mn-cs"/>
        </a:defRPr>
      </a:lvl2pPr>
      <a:lvl3pPr marL="761970" algn="l" rtl="0" eaLnBrk="1" latinLnBrk="0" hangingPunct="1">
        <a:defRPr kumimoji="0" kern="1200">
          <a:solidFill>
            <a:schemeClr val="tx1"/>
          </a:solidFill>
          <a:latin typeface="+mn-lt"/>
          <a:ea typeface="+mn-ea"/>
          <a:cs typeface="+mn-cs"/>
        </a:defRPr>
      </a:lvl3pPr>
      <a:lvl4pPr marL="1142954" algn="l" rtl="0" eaLnBrk="1" latinLnBrk="0" hangingPunct="1">
        <a:defRPr kumimoji="0" kern="1200">
          <a:solidFill>
            <a:schemeClr val="tx1"/>
          </a:solidFill>
          <a:latin typeface="+mn-lt"/>
          <a:ea typeface="+mn-ea"/>
          <a:cs typeface="+mn-cs"/>
        </a:defRPr>
      </a:lvl4pPr>
      <a:lvl5pPr marL="1523939" algn="l" rtl="0" eaLnBrk="1" latinLnBrk="0" hangingPunct="1">
        <a:defRPr kumimoji="0" kern="1200">
          <a:solidFill>
            <a:schemeClr val="tx1"/>
          </a:solidFill>
          <a:latin typeface="+mn-lt"/>
          <a:ea typeface="+mn-ea"/>
          <a:cs typeface="+mn-cs"/>
        </a:defRPr>
      </a:lvl5pPr>
      <a:lvl6pPr marL="1904924" algn="l" rtl="0" eaLnBrk="1" latinLnBrk="0" hangingPunct="1">
        <a:defRPr kumimoji="0" kern="1200">
          <a:solidFill>
            <a:schemeClr val="tx1"/>
          </a:solidFill>
          <a:latin typeface="+mn-lt"/>
          <a:ea typeface="+mn-ea"/>
          <a:cs typeface="+mn-cs"/>
        </a:defRPr>
      </a:lvl6pPr>
      <a:lvl7pPr marL="2285909" algn="l" rtl="0" eaLnBrk="1" latinLnBrk="0" hangingPunct="1">
        <a:defRPr kumimoji="0" kern="1200">
          <a:solidFill>
            <a:schemeClr val="tx1"/>
          </a:solidFill>
          <a:latin typeface="+mn-lt"/>
          <a:ea typeface="+mn-ea"/>
          <a:cs typeface="+mn-cs"/>
        </a:defRPr>
      </a:lvl7pPr>
      <a:lvl8pPr marL="2666893" algn="l" rtl="0" eaLnBrk="1" latinLnBrk="0" hangingPunct="1">
        <a:defRPr kumimoji="0" kern="1200">
          <a:solidFill>
            <a:schemeClr val="tx1"/>
          </a:solidFill>
          <a:latin typeface="+mn-lt"/>
          <a:ea typeface="+mn-ea"/>
          <a:cs typeface="+mn-cs"/>
        </a:defRPr>
      </a:lvl8pPr>
      <a:lvl9pPr marL="3047878"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8.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tiff"/></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1" Type="http://schemas.openxmlformats.org/officeDocument/2006/relationships/slideLayout" Target="../slideLayouts/slideLayout5.xml"/><Relationship Id="rId2" Type="http://schemas.openxmlformats.org/officeDocument/2006/relationships/image" Target="../media/image16.tiff"/></Relationships>
</file>

<file path=ppt/slides/_rels/slide25.xml.rels><?xml version="1.0" encoding="UTF-8" standalone="yes"?>
<Relationships xmlns="http://schemas.openxmlformats.org/package/2006/relationships"><Relationship Id="rId3" Type="http://schemas.openxmlformats.org/officeDocument/2006/relationships/hyperlink" Target="http://www.chiark.greenend.org.uk/~sgtatham/putty/" TargetMode="External"/><Relationship Id="rId4"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43.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6.xml"/><Relationship Id="rId4" Type="http://schemas.openxmlformats.org/officeDocument/2006/relationships/oleObject" Target="../embeddings/oleObject1.bin"/><Relationship Id="rId5" Type="http://schemas.openxmlformats.org/officeDocument/2006/relationships/image" Target="../media/image44.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7.xml"/><Relationship Id="rId4" Type="http://schemas.openxmlformats.org/officeDocument/2006/relationships/oleObject" Target="../embeddings/oleObject2.bin"/><Relationship Id="rId5" Type="http://schemas.openxmlformats.org/officeDocument/2006/relationships/image" Target="../media/image45.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www.ugu.com/sui/ugu/show?help.beginners" TargetMode="External"/><Relationship Id="rId4" Type="http://schemas.openxmlformats.org/officeDocument/2006/relationships/hyperlink" Target="http://en.wikipedia.org/wiki/Unix" TargetMode="External"/><Relationship Id="rId1" Type="http://schemas.openxmlformats.org/officeDocument/2006/relationships/slideLayout" Target="../slideLayouts/slideLayout2.xml"/><Relationship Id="rId2" Type="http://schemas.openxmlformats.org/officeDocument/2006/relationships/hyperlink" Target="http://www.ee.surrey.ac.uk/Teaching/Unix/"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47.jpeg"/><Relationship Id="rId4" Type="http://schemas.openxmlformats.org/officeDocument/2006/relationships/image" Target="../media/image48.jpeg"/><Relationship Id="rId5" Type="http://schemas.openxmlformats.org/officeDocument/2006/relationships/image" Target="../media/image49.jpg"/><Relationship Id="rId1" Type="http://schemas.openxmlformats.org/officeDocument/2006/relationships/slideLayout" Target="../slideLayouts/slideLayout6.xml"/><Relationship Id="rId2" Type="http://schemas.openxmlformats.org/officeDocument/2006/relationships/image" Target="../media/image46.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tiff"/><Relationship Id="rId3" Type="http://schemas.openxmlformats.org/officeDocument/2006/relationships/hyperlink" Target="http://linuxcommand.org/tlcl.php"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t>Introduction to the </a:t>
            </a:r>
            <a:br>
              <a:rPr lang="en-US" smtClean="0"/>
            </a:br>
            <a:r>
              <a:rPr lang="en-US" smtClean="0"/>
              <a:t>Command Line for Biologists</a:t>
            </a:r>
            <a:endParaRPr lang="en-US" dirty="0"/>
          </a:p>
        </p:txBody>
      </p:sp>
      <p:sp>
        <p:nvSpPr>
          <p:cNvPr id="10" name="Subtitle 9"/>
          <p:cNvSpPr>
            <a:spLocks noGrp="1"/>
          </p:cNvSpPr>
          <p:nvPr>
            <p:ph type="subTitle" idx="1"/>
          </p:nvPr>
        </p:nvSpPr>
        <p:spPr/>
        <p:txBody>
          <a:bodyPr/>
          <a:lstStyle/>
          <a:p>
            <a:endParaRPr lang="en-US"/>
          </a:p>
        </p:txBody>
      </p:sp>
      <p:sp>
        <p:nvSpPr>
          <p:cNvPr id="11" name="Text Placeholder 10"/>
          <p:cNvSpPr>
            <a:spLocks noGrp="1"/>
          </p:cNvSpPr>
          <p:nvPr>
            <p:ph type="body" sz="quarter" idx="13"/>
          </p:nvPr>
        </p:nvSpPr>
        <p:spPr/>
        <p:txBody>
          <a:bodyPr/>
          <a:lstStyle/>
          <a:p>
            <a:endParaRPr lang="en-US"/>
          </a:p>
        </p:txBody>
      </p:sp>
      <p:sp>
        <p:nvSpPr>
          <p:cNvPr id="7" name="Text Placeholder 6"/>
          <p:cNvSpPr>
            <a:spLocks noGrp="1"/>
          </p:cNvSpPr>
          <p:nvPr>
            <p:ph type="body" sz="quarter" idx="14"/>
          </p:nvPr>
        </p:nvSpPr>
        <p:spPr/>
        <p:txBody>
          <a:bodyPr/>
          <a:lstStyle/>
          <a:p>
            <a:r>
              <a:rPr lang="en-US" smtClean="0"/>
              <a:t>R. Burke Squires</a:t>
            </a:r>
            <a:endParaRPr lang="en-US" dirty="0"/>
          </a:p>
        </p:txBody>
      </p:sp>
      <p:sp>
        <p:nvSpPr>
          <p:cNvPr id="8" name="Text Placeholder 7"/>
          <p:cNvSpPr>
            <a:spLocks noGrp="1"/>
          </p:cNvSpPr>
          <p:nvPr>
            <p:ph type="body" sz="quarter" idx="15"/>
          </p:nvPr>
        </p:nvSpPr>
        <p:spPr/>
        <p:txBody>
          <a:bodyPr/>
          <a:lstStyle/>
          <a:p>
            <a:r>
              <a:rPr lang="en-US" smtClean="0"/>
              <a:t>Computational Genomics Specialist</a:t>
            </a:r>
          </a:p>
          <a:p>
            <a:r>
              <a:rPr lang="en-US" smtClean="0"/>
              <a:t>BCBB / OCICB / NIAID / NIH</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a:t>Motivation:</a:t>
            </a:r>
            <a:br>
              <a:rPr lang="en-US"/>
            </a:br>
            <a:r>
              <a:rPr lang="en-US"/>
              <a:t>Why Learn to Use the Command Line</a:t>
            </a:r>
          </a:p>
        </p:txBody>
      </p:sp>
      <p:sp>
        <p:nvSpPr>
          <p:cNvPr id="6" name="Content Placeholder 5"/>
          <p:cNvSpPr>
            <a:spLocks noGrp="1"/>
          </p:cNvSpPr>
          <p:nvPr>
            <p:ph idx="1"/>
          </p:nvPr>
        </p:nvSpPr>
        <p:spPr/>
        <p:txBody>
          <a:bodyPr/>
          <a:lstStyle/>
          <a:p>
            <a:endParaRPr lang="en-US" dirty="0"/>
          </a:p>
          <a:p>
            <a:endParaRPr lang="en-US" dirty="0"/>
          </a:p>
          <a:p>
            <a:endParaRPr lang="en-US" dirty="0"/>
          </a:p>
          <a:p>
            <a:r>
              <a:rPr lang="en-US" dirty="0"/>
              <a:t>Enable you to compete with most biologists who know how to use the command line and give you a competitive advantage over those who do not</a:t>
            </a:r>
          </a:p>
        </p:txBody>
      </p:sp>
      <p:sp>
        <p:nvSpPr>
          <p:cNvPr id="2" name="Slide Number Placeholder 1"/>
          <p:cNvSpPr>
            <a:spLocks noGrp="1"/>
          </p:cNvSpPr>
          <p:nvPr>
            <p:ph type="sldNum" sz="quarter" idx="12"/>
          </p:nvPr>
        </p:nvSpPr>
        <p:spPr/>
        <p:txBody>
          <a:bodyPr/>
          <a:lstStyle/>
          <a:p>
            <a:fld id="{0235576B-7F3C-4840-ADD7-A9DF1158E3A5}" type="slidenum">
              <a:rPr lang="en-US" smtClean="0"/>
              <a:pPr/>
              <a:t>10</a:t>
            </a:fld>
            <a:endParaRPr lang="en-US"/>
          </a:p>
        </p:txBody>
      </p:sp>
    </p:spTree>
    <p:extLst>
      <p:ext uri="{BB962C8B-B14F-4D97-AF65-F5344CB8AC3E}">
        <p14:creationId xmlns:p14="http://schemas.microsoft.com/office/powerpoint/2010/main" val="509753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a:t>Motivation:</a:t>
            </a:r>
            <a:br>
              <a:rPr lang="en-US"/>
            </a:br>
            <a:r>
              <a:rPr lang="en-US"/>
              <a:t>Why Learn to Use the Command Line</a:t>
            </a:r>
          </a:p>
        </p:txBody>
      </p:sp>
      <p:sp>
        <p:nvSpPr>
          <p:cNvPr id="6" name="Content Placeholder 5"/>
          <p:cNvSpPr>
            <a:spLocks noGrp="1"/>
          </p:cNvSpPr>
          <p:nvPr>
            <p:ph idx="1"/>
          </p:nvPr>
        </p:nvSpPr>
        <p:spPr/>
        <p:txBody>
          <a:bodyPr/>
          <a:lstStyle/>
          <a:p>
            <a:endParaRPr lang="en-US" dirty="0"/>
          </a:p>
          <a:p>
            <a:endParaRPr lang="en-US" dirty="0"/>
          </a:p>
          <a:p>
            <a:endParaRPr lang="en-US" dirty="0"/>
          </a:p>
          <a:p>
            <a:r>
              <a:rPr lang="en-US" dirty="0"/>
              <a:t>Use the best tool for the job</a:t>
            </a:r>
            <a:r>
              <a:rPr lang="is-IS" dirty="0"/>
              <a:t>…</a:t>
            </a:r>
            <a:endParaRPr lang="en-US" dirty="0"/>
          </a:p>
        </p:txBody>
      </p:sp>
      <p:sp>
        <p:nvSpPr>
          <p:cNvPr id="2" name="Slide Number Placeholder 1"/>
          <p:cNvSpPr>
            <a:spLocks noGrp="1"/>
          </p:cNvSpPr>
          <p:nvPr>
            <p:ph type="sldNum" sz="quarter" idx="12"/>
          </p:nvPr>
        </p:nvSpPr>
        <p:spPr/>
        <p:txBody>
          <a:bodyPr/>
          <a:lstStyle/>
          <a:p>
            <a:fld id="{0235576B-7F3C-4840-ADD7-A9DF1158E3A5}" type="slidenum">
              <a:rPr lang="en-US" smtClean="0"/>
              <a:pPr/>
              <a:t>11</a:t>
            </a:fld>
            <a:endParaRPr lang="en-US"/>
          </a:p>
        </p:txBody>
      </p:sp>
    </p:spTree>
    <p:extLst>
      <p:ext uri="{BB962C8B-B14F-4D97-AF65-F5344CB8AC3E}">
        <p14:creationId xmlns:p14="http://schemas.microsoft.com/office/powerpoint/2010/main" val="1109344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a:t>Motivation:</a:t>
            </a:r>
            <a:br>
              <a:rPr lang="en-US"/>
            </a:br>
            <a:r>
              <a:rPr lang="en-US"/>
              <a:t>Why Learn to Use the Command Line</a:t>
            </a:r>
          </a:p>
        </p:txBody>
      </p:sp>
      <p:sp>
        <p:nvSpPr>
          <p:cNvPr id="6" name="Content Placeholder 5"/>
          <p:cNvSpPr>
            <a:spLocks noGrp="1"/>
          </p:cNvSpPr>
          <p:nvPr>
            <p:ph idx="1"/>
          </p:nvPr>
        </p:nvSpPr>
        <p:spPr/>
        <p:txBody>
          <a:bodyPr/>
          <a:lstStyle/>
          <a:p>
            <a:endParaRPr lang="en-US" dirty="0"/>
          </a:p>
          <a:p>
            <a:endParaRPr lang="en-US" dirty="0"/>
          </a:p>
          <a:p>
            <a:r>
              <a:rPr lang="en-US" dirty="0" smtClean="0"/>
              <a:t>Enable </a:t>
            </a:r>
            <a:r>
              <a:rPr lang="en-US" dirty="0"/>
              <a:t>you to take one step closer to becoming a reproducible </a:t>
            </a:r>
            <a:r>
              <a:rPr lang="en-US" dirty="0" smtClean="0"/>
              <a:t>scientist</a:t>
            </a:r>
          </a:p>
          <a:p>
            <a:endParaRPr lang="en-US" dirty="0"/>
          </a:p>
          <a:p>
            <a:pPr lvl="1"/>
            <a:r>
              <a:rPr lang="en-US" dirty="0" smtClean="0"/>
              <a:t>How might embracing the command line (and python programming) enable your research to be more reproducible?</a:t>
            </a:r>
            <a:endParaRPr lang="en-US" dirty="0"/>
          </a:p>
        </p:txBody>
      </p:sp>
      <p:sp>
        <p:nvSpPr>
          <p:cNvPr id="2" name="Slide Number Placeholder 1"/>
          <p:cNvSpPr>
            <a:spLocks noGrp="1"/>
          </p:cNvSpPr>
          <p:nvPr>
            <p:ph type="sldNum" sz="quarter" idx="12"/>
          </p:nvPr>
        </p:nvSpPr>
        <p:spPr/>
        <p:txBody>
          <a:bodyPr/>
          <a:lstStyle/>
          <a:p>
            <a:fld id="{0235576B-7F3C-4840-ADD7-A9DF1158E3A5}" type="slidenum">
              <a:rPr lang="en-US" smtClean="0"/>
              <a:pPr/>
              <a:t>12</a:t>
            </a:fld>
            <a:endParaRPr lang="en-US"/>
          </a:p>
        </p:txBody>
      </p:sp>
    </p:spTree>
    <p:extLst>
      <p:ext uri="{BB962C8B-B14F-4D97-AF65-F5344CB8AC3E}">
        <p14:creationId xmlns:p14="http://schemas.microsoft.com/office/powerpoint/2010/main" val="2066195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13</a:t>
            </a:fld>
            <a:endParaRPr lang="en-US"/>
          </a:p>
        </p:txBody>
      </p:sp>
      <p:sp>
        <p:nvSpPr>
          <p:cNvPr id="5" name="Title 4"/>
          <p:cNvSpPr>
            <a:spLocks noGrp="1"/>
          </p:cNvSpPr>
          <p:nvPr>
            <p:ph type="title"/>
          </p:nvPr>
        </p:nvSpPr>
        <p:spPr/>
        <p:txBody>
          <a:bodyPr/>
          <a:lstStyle/>
          <a:p>
            <a:r>
              <a:rPr lang="en-US" dirty="0"/>
              <a:t>A Brief History of Linux</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0922290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5"/>
          <p:cNvSpPr>
            <a:spLocks noGrp="1" noChangeArrowheads="1"/>
          </p:cNvSpPr>
          <p:nvPr>
            <p:ph type="title"/>
          </p:nvPr>
        </p:nvSpPr>
        <p:spPr/>
        <p:txBody>
          <a:bodyPr>
            <a:normAutofit/>
          </a:bodyPr>
          <a:lstStyle/>
          <a:p>
            <a:r>
              <a:rPr lang="en-US" altLang="en-US" dirty="0" smtClean="0"/>
              <a:t>What is Linux?</a:t>
            </a:r>
            <a:endParaRPr lang="en-US" altLang="en-US" dirty="0"/>
          </a:p>
        </p:txBody>
      </p:sp>
      <p:sp>
        <p:nvSpPr>
          <p:cNvPr id="7174" name="Rectangle 6"/>
          <p:cNvSpPr>
            <a:spLocks noGrp="1" noChangeArrowheads="1"/>
          </p:cNvSpPr>
          <p:nvPr>
            <p:ph sz="half" idx="1"/>
          </p:nvPr>
        </p:nvSpPr>
        <p:spPr/>
        <p:txBody>
          <a:bodyPr>
            <a:normAutofit/>
          </a:bodyPr>
          <a:lstStyle/>
          <a:p>
            <a:r>
              <a:rPr lang="en-US" altLang="en-US" dirty="0" smtClean="0"/>
              <a:t>Version 1:</a:t>
            </a:r>
          </a:p>
          <a:p>
            <a:pPr lvl="1"/>
            <a:r>
              <a:rPr lang="en-US" altLang="en-US" dirty="0" smtClean="0"/>
              <a:t>An </a:t>
            </a:r>
            <a:r>
              <a:rPr lang="en-US" altLang="en-US" dirty="0"/>
              <a:t>free and open source operating system (OS) that interacts with, and controls, computer hardware; similar to </a:t>
            </a:r>
            <a:r>
              <a:rPr lang="en-US" altLang="en-US" dirty="0" err="1"/>
              <a:t>macOS</a:t>
            </a:r>
            <a:r>
              <a:rPr lang="en-US" altLang="en-US" dirty="0"/>
              <a:t>, Windows</a:t>
            </a:r>
          </a:p>
        </p:txBody>
      </p:sp>
      <p:pic>
        <p:nvPicPr>
          <p:cNvPr id="7" name="Content Placeholder 4"/>
          <p:cNvPicPr>
            <a:picLocks noGrp="1" noChangeAspect="1"/>
          </p:cNvPicPr>
          <p:nvPr>
            <p:ph sz="half" idx="2"/>
          </p:nvPr>
        </p:nvPicPr>
        <p:blipFill>
          <a:blip r:embed="rId3"/>
          <a:stretch>
            <a:fillRect/>
          </a:stretch>
        </p:blipFill>
        <p:spPr>
          <a:xfrm>
            <a:off x="4127500" y="1317043"/>
            <a:ext cx="3048000" cy="359156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5"/>
          <p:cNvSpPr>
            <a:spLocks noGrp="1" noChangeArrowheads="1"/>
          </p:cNvSpPr>
          <p:nvPr>
            <p:ph type="title"/>
          </p:nvPr>
        </p:nvSpPr>
        <p:spPr/>
        <p:txBody>
          <a:bodyPr>
            <a:normAutofit/>
          </a:bodyPr>
          <a:lstStyle/>
          <a:p>
            <a:r>
              <a:rPr lang="en-US" altLang="en-US" dirty="0" smtClean="0"/>
              <a:t>What is Linux?</a:t>
            </a:r>
            <a:endParaRPr lang="en-US" altLang="en-US" dirty="0"/>
          </a:p>
        </p:txBody>
      </p:sp>
      <p:sp>
        <p:nvSpPr>
          <p:cNvPr id="7174" name="Rectangle 6"/>
          <p:cNvSpPr>
            <a:spLocks noGrp="1" noChangeArrowheads="1"/>
          </p:cNvSpPr>
          <p:nvPr>
            <p:ph sz="half" idx="1"/>
          </p:nvPr>
        </p:nvSpPr>
        <p:spPr/>
        <p:txBody>
          <a:bodyPr>
            <a:normAutofit/>
          </a:bodyPr>
          <a:lstStyle/>
          <a:p>
            <a:r>
              <a:rPr lang="en-US" altLang="en-US" dirty="0" smtClean="0"/>
              <a:t>Version 2:</a:t>
            </a:r>
          </a:p>
          <a:p>
            <a:pPr lvl="1"/>
            <a:r>
              <a:rPr lang="en-US" altLang="en-US" dirty="0" smtClean="0"/>
              <a:t>A </a:t>
            </a:r>
            <a:r>
              <a:rPr lang="en-US" altLang="en-US" dirty="0"/>
              <a:t>free and open source operating system (OS), </a:t>
            </a:r>
            <a:r>
              <a:rPr lang="en-US" altLang="en-US" b="1" dirty="0"/>
              <a:t>built using the </a:t>
            </a:r>
            <a:r>
              <a:rPr lang="en-US" altLang="en-US" b="1" dirty="0" err="1"/>
              <a:t>linux</a:t>
            </a:r>
            <a:r>
              <a:rPr lang="en-US" altLang="en-US" b="1" dirty="0"/>
              <a:t> kernel</a:t>
            </a:r>
            <a:r>
              <a:rPr lang="en-US" altLang="en-US" dirty="0"/>
              <a:t>, that interacts with, and controls, computer hardware; similar to </a:t>
            </a:r>
            <a:r>
              <a:rPr lang="en-US" altLang="en-US" dirty="0" err="1"/>
              <a:t>macOS</a:t>
            </a:r>
            <a:r>
              <a:rPr lang="en-US" altLang="en-US" dirty="0"/>
              <a:t>, Windows</a:t>
            </a:r>
          </a:p>
        </p:txBody>
      </p:sp>
      <p:pic>
        <p:nvPicPr>
          <p:cNvPr id="7" name="Content Placeholder 4"/>
          <p:cNvPicPr>
            <a:picLocks noGrp="1" noChangeAspect="1"/>
          </p:cNvPicPr>
          <p:nvPr>
            <p:ph sz="half" idx="2"/>
          </p:nvPr>
        </p:nvPicPr>
        <p:blipFill>
          <a:blip r:embed="rId3"/>
          <a:stretch>
            <a:fillRect/>
          </a:stretch>
        </p:blipFill>
        <p:spPr>
          <a:xfrm>
            <a:off x="4127500" y="1317043"/>
            <a:ext cx="3048000" cy="3591560"/>
          </a:xfrm>
          <a:prstGeom prst="rect">
            <a:avLst/>
          </a:prstGeom>
        </p:spPr>
      </p:pic>
      <p:sp>
        <p:nvSpPr>
          <p:cNvPr id="3" name="Cloud Callout 2"/>
          <p:cNvSpPr/>
          <p:nvPr/>
        </p:nvSpPr>
        <p:spPr>
          <a:xfrm>
            <a:off x="5969000" y="161290"/>
            <a:ext cx="2095500" cy="1304290"/>
          </a:xfrm>
          <a:prstGeom prst="cloudCallout">
            <a:avLst>
              <a:gd name="adj1" fmla="val -37902"/>
              <a:gd name="adj2" fmla="val 80027"/>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r>
              <a:rPr lang="en-US" sz="1500" dirty="0"/>
              <a:t>I wonder what a “kernel” is?</a:t>
            </a:r>
          </a:p>
        </p:txBody>
      </p:sp>
    </p:spTree>
    <p:extLst>
      <p:ext uri="{BB962C8B-B14F-4D97-AF65-F5344CB8AC3E}">
        <p14:creationId xmlns:p14="http://schemas.microsoft.com/office/powerpoint/2010/main" val="18633253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5"/>
          <p:cNvSpPr>
            <a:spLocks noGrp="1" noChangeArrowheads="1"/>
          </p:cNvSpPr>
          <p:nvPr>
            <p:ph type="title"/>
          </p:nvPr>
        </p:nvSpPr>
        <p:spPr/>
        <p:txBody>
          <a:bodyPr>
            <a:normAutofit/>
          </a:bodyPr>
          <a:lstStyle/>
          <a:p>
            <a:r>
              <a:rPr lang="en-US" altLang="en-US" dirty="0" smtClean="0"/>
              <a:t>What is Linux?</a:t>
            </a:r>
            <a:endParaRPr lang="en-US" altLang="en-US" dirty="0"/>
          </a:p>
        </p:txBody>
      </p:sp>
      <p:sp>
        <p:nvSpPr>
          <p:cNvPr id="7174" name="Rectangle 6"/>
          <p:cNvSpPr>
            <a:spLocks noGrp="1" noChangeArrowheads="1"/>
          </p:cNvSpPr>
          <p:nvPr>
            <p:ph sz="half" idx="1"/>
          </p:nvPr>
        </p:nvSpPr>
        <p:spPr/>
        <p:txBody>
          <a:bodyPr>
            <a:normAutofit/>
          </a:bodyPr>
          <a:lstStyle/>
          <a:p>
            <a:r>
              <a:rPr lang="en-US" altLang="en-US" dirty="0" smtClean="0"/>
              <a:t>Version 3:</a:t>
            </a:r>
          </a:p>
          <a:p>
            <a:pPr lvl="1"/>
            <a:r>
              <a:rPr lang="en-US" altLang="en-US" dirty="0" smtClean="0"/>
              <a:t>“</a:t>
            </a:r>
            <a:r>
              <a:rPr lang="en-US" altLang="en-US" dirty="0"/>
              <a:t>A family of free and open-source software operating system distributions built around the Linux kernel”</a:t>
            </a:r>
          </a:p>
          <a:p>
            <a:endParaRPr lang="en-US" altLang="en-US" dirty="0"/>
          </a:p>
        </p:txBody>
      </p:sp>
      <p:pic>
        <p:nvPicPr>
          <p:cNvPr id="7" name="Content Placeholder 4"/>
          <p:cNvPicPr>
            <a:picLocks noGrp="1" noChangeAspect="1"/>
          </p:cNvPicPr>
          <p:nvPr>
            <p:ph sz="half" idx="2"/>
          </p:nvPr>
        </p:nvPicPr>
        <p:blipFill>
          <a:blip r:embed="rId3"/>
          <a:stretch>
            <a:fillRect/>
          </a:stretch>
        </p:blipFill>
        <p:spPr>
          <a:xfrm>
            <a:off x="4127500" y="1317043"/>
            <a:ext cx="3048000" cy="3591560"/>
          </a:xfrm>
          <a:prstGeom prst="rect">
            <a:avLst/>
          </a:prstGeom>
        </p:spPr>
      </p:pic>
      <p:sp>
        <p:nvSpPr>
          <p:cNvPr id="5" name="Cloud Callout 4"/>
          <p:cNvSpPr/>
          <p:nvPr/>
        </p:nvSpPr>
        <p:spPr>
          <a:xfrm>
            <a:off x="5969000" y="161290"/>
            <a:ext cx="2095500" cy="1304290"/>
          </a:xfrm>
          <a:prstGeom prst="cloudCallout">
            <a:avLst>
              <a:gd name="adj1" fmla="val -37902"/>
              <a:gd name="adj2" fmla="val 80027"/>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r>
              <a:rPr lang="en-US" sz="1500" dirty="0"/>
              <a:t>I have a family?</a:t>
            </a:r>
          </a:p>
        </p:txBody>
      </p:sp>
    </p:spTree>
    <p:extLst>
      <p:ext uri="{BB962C8B-B14F-4D97-AF65-F5344CB8AC3E}">
        <p14:creationId xmlns:p14="http://schemas.microsoft.com/office/powerpoint/2010/main" val="10772139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5"/>
          <p:cNvSpPr>
            <a:spLocks noGrp="1" noChangeArrowheads="1"/>
          </p:cNvSpPr>
          <p:nvPr>
            <p:ph type="title"/>
          </p:nvPr>
        </p:nvSpPr>
        <p:spPr/>
        <p:txBody>
          <a:bodyPr/>
          <a:lstStyle/>
          <a:p>
            <a:r>
              <a:rPr lang="en-US" altLang="en-US" dirty="0" smtClean="0"/>
              <a:t>What is Linux?</a:t>
            </a:r>
            <a:endParaRPr lang="en-US" altLang="en-US" dirty="0"/>
          </a:p>
        </p:txBody>
      </p:sp>
      <p:sp>
        <p:nvSpPr>
          <p:cNvPr id="7174" name="Rectangle 6"/>
          <p:cNvSpPr>
            <a:spLocks noGrp="1" noChangeArrowheads="1"/>
          </p:cNvSpPr>
          <p:nvPr>
            <p:ph sz="half" idx="1"/>
          </p:nvPr>
        </p:nvSpPr>
        <p:spPr/>
        <p:txBody>
          <a:bodyPr/>
          <a:lstStyle/>
          <a:p>
            <a:r>
              <a:rPr lang="en-US" altLang="en-US" dirty="0" smtClean="0"/>
              <a:t>What is the rest of that stuff?</a:t>
            </a:r>
          </a:p>
          <a:p>
            <a:pPr lvl="1"/>
            <a:r>
              <a:rPr lang="en-US" altLang="en-US" dirty="0" smtClean="0"/>
              <a:t>Programs written by GNU project programmers</a:t>
            </a:r>
          </a:p>
          <a:p>
            <a:pPr lvl="1"/>
            <a:r>
              <a:rPr lang="en-US" altLang="en-US" dirty="0" smtClean="0"/>
              <a:t>Shell, </a:t>
            </a:r>
            <a:r>
              <a:rPr lang="en-US" altLang="en-US" dirty="0" err="1" smtClean="0"/>
              <a:t>etc</a:t>
            </a:r>
            <a:endParaRPr lang="en-US" altLang="en-US" dirty="0" smtClean="0"/>
          </a:p>
          <a:p>
            <a:pPr lvl="1"/>
            <a:endParaRPr lang="en-US" altLang="en-US" dirty="0" smtClean="0"/>
          </a:p>
          <a:p>
            <a:r>
              <a:rPr lang="en-US" altLang="en-US" dirty="0" smtClean="0"/>
              <a:t>GNU/Linux</a:t>
            </a:r>
          </a:p>
          <a:p>
            <a:pPr lvl="1"/>
            <a:r>
              <a:rPr lang="en-US" altLang="en-US" dirty="0" smtClean="0"/>
              <a:t>“GNU” = “GNU is Not Unix”</a:t>
            </a:r>
          </a:p>
          <a:p>
            <a:pPr lvl="1"/>
            <a:r>
              <a:rPr lang="en-US" altLang="en-US" dirty="0" smtClean="0"/>
              <a:t>Linux = GNU/Linux  = UNIX </a:t>
            </a:r>
            <a:r>
              <a:rPr lang="en-US" altLang="en-US" dirty="0" smtClean="0">
                <a:solidFill>
                  <a:schemeClr val="bg1">
                    <a:lumMod val="75000"/>
                  </a:schemeClr>
                </a:solidFill>
              </a:rPr>
              <a:t>(=&gt; POSIX)</a:t>
            </a:r>
          </a:p>
          <a:p>
            <a:pPr lvl="1"/>
            <a:endParaRPr lang="en-US" altLang="en-US" dirty="0"/>
          </a:p>
        </p:txBody>
      </p:sp>
      <p:pic>
        <p:nvPicPr>
          <p:cNvPr id="7" name="Content Placeholder 4"/>
          <p:cNvPicPr>
            <a:picLocks noGrp="1" noChangeAspect="1"/>
          </p:cNvPicPr>
          <p:nvPr>
            <p:ph sz="half" idx="2"/>
          </p:nvPr>
        </p:nvPicPr>
        <p:blipFill>
          <a:blip r:embed="rId3"/>
          <a:stretch>
            <a:fillRect/>
          </a:stretch>
        </p:blipFill>
        <p:spPr>
          <a:xfrm>
            <a:off x="4038600" y="1469584"/>
            <a:ext cx="3657600" cy="3287006"/>
          </a:xfrm>
        </p:spPr>
      </p:pic>
      <p:sp>
        <p:nvSpPr>
          <p:cNvPr id="9" name="Rectangle 8"/>
          <p:cNvSpPr/>
          <p:nvPr/>
        </p:nvSpPr>
        <p:spPr>
          <a:xfrm>
            <a:off x="1651000" y="5477511"/>
            <a:ext cx="5969000" cy="246221"/>
          </a:xfrm>
          <a:prstGeom prst="rect">
            <a:avLst/>
          </a:prstGeom>
        </p:spPr>
        <p:txBody>
          <a:bodyPr wrap="square">
            <a:spAutoFit/>
          </a:bodyPr>
          <a:lstStyle/>
          <a:p>
            <a:pPr algn="r"/>
            <a:r>
              <a:rPr lang="en-US" sz="1000" dirty="0"/>
              <a:t>http://uw714doc.sco.com/</a:t>
            </a:r>
            <a:r>
              <a:rPr lang="en-US" sz="1000" dirty="0" err="1"/>
              <a:t>en</a:t>
            </a:r>
            <a:r>
              <a:rPr lang="en-US" sz="1000" dirty="0"/>
              <a:t>/</a:t>
            </a:r>
            <a:r>
              <a:rPr lang="en-US" sz="1000" dirty="0" err="1"/>
              <a:t>SHL_using</a:t>
            </a:r>
            <a:r>
              <a:rPr lang="en-US" sz="1000" dirty="0"/>
              <a:t>/_The_design_of_the_u1_Operating_System.html</a:t>
            </a:r>
          </a:p>
        </p:txBody>
      </p:sp>
      <p:pic>
        <p:nvPicPr>
          <p:cNvPr id="14" name="Picture 13"/>
          <p:cNvPicPr>
            <a:picLocks noChangeAspect="1"/>
          </p:cNvPicPr>
          <p:nvPr/>
        </p:nvPicPr>
        <p:blipFill rotWithShape="1">
          <a:blip r:embed="rId4"/>
          <a:srcRect l="7500" t="7000" r="6666" b="23334"/>
          <a:stretch/>
        </p:blipFill>
        <p:spPr>
          <a:xfrm>
            <a:off x="4740806" y="4577398"/>
            <a:ext cx="2253187" cy="914400"/>
          </a:xfrm>
          <a:prstGeom prst="rect">
            <a:avLst/>
          </a:prstGeom>
        </p:spPr>
      </p:pic>
      <p:sp>
        <p:nvSpPr>
          <p:cNvPr id="17" name="Cloud Callout 16"/>
          <p:cNvSpPr/>
          <p:nvPr/>
        </p:nvSpPr>
        <p:spPr>
          <a:xfrm>
            <a:off x="3324225" y="4233343"/>
            <a:ext cx="1352550" cy="719657"/>
          </a:xfrm>
          <a:prstGeom prst="cloudCallout">
            <a:avLst>
              <a:gd name="adj1" fmla="val 58023"/>
              <a:gd name="adj2" fmla="val 44564"/>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r>
              <a:rPr lang="en-US" sz="1500" dirty="0" smtClean="0"/>
              <a:t>I’m GNU here!</a:t>
            </a:r>
            <a:endParaRPr lang="en-US" sz="1500" dirty="0"/>
          </a:p>
        </p:txBody>
      </p:sp>
    </p:spTree>
    <p:extLst>
      <p:ext uri="{BB962C8B-B14F-4D97-AF65-F5344CB8AC3E}">
        <p14:creationId xmlns:p14="http://schemas.microsoft.com/office/powerpoint/2010/main" val="6944492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en-US" smtClean="0"/>
              <a:t>Why Recreate UNIX?</a:t>
            </a:r>
            <a:endParaRPr lang="en-US" dirty="0"/>
          </a:p>
        </p:txBody>
      </p:sp>
      <p:sp>
        <p:nvSpPr>
          <p:cNvPr id="6" name="Text Placeholder 5"/>
          <p:cNvSpPr>
            <a:spLocks noGrp="1"/>
          </p:cNvSpPr>
          <p:nvPr>
            <p:ph type="body" idx="1"/>
          </p:nvPr>
        </p:nvSpPr>
        <p:spPr/>
        <p:txBody>
          <a:bodyPr/>
          <a:lstStyle/>
          <a:p>
            <a:r>
              <a:rPr lang="en-US" dirty="0" smtClean="0"/>
              <a:t>UNIX</a:t>
            </a:r>
            <a:endParaRPr lang="en-US" dirty="0"/>
          </a:p>
        </p:txBody>
      </p:sp>
      <p:sp>
        <p:nvSpPr>
          <p:cNvPr id="8" name="Text Placeholder 7"/>
          <p:cNvSpPr>
            <a:spLocks noGrp="1"/>
          </p:cNvSpPr>
          <p:nvPr>
            <p:ph type="body" sz="half" idx="3"/>
          </p:nvPr>
        </p:nvSpPr>
        <p:spPr/>
        <p:txBody>
          <a:bodyPr/>
          <a:lstStyle/>
          <a:p>
            <a:r>
              <a:rPr lang="en-US" dirty="0" smtClean="0"/>
              <a:t>Linux (kernel)</a:t>
            </a:r>
            <a:endParaRPr lang="en-US" dirty="0"/>
          </a:p>
        </p:txBody>
      </p:sp>
      <p:sp>
        <p:nvSpPr>
          <p:cNvPr id="7" name="Content Placeholder 6"/>
          <p:cNvSpPr>
            <a:spLocks noGrp="1"/>
          </p:cNvSpPr>
          <p:nvPr>
            <p:ph sz="quarter" idx="2"/>
          </p:nvPr>
        </p:nvSpPr>
        <p:spPr/>
        <p:txBody>
          <a:bodyPr/>
          <a:lstStyle/>
          <a:p>
            <a:r>
              <a:rPr lang="en-US" altLang="en-US" dirty="0" smtClean="0"/>
              <a:t>Developed at AT&amp;T Bell Labs in 1969</a:t>
            </a:r>
          </a:p>
          <a:p>
            <a:r>
              <a:rPr lang="en-US" altLang="en-US" dirty="0" smtClean="0"/>
              <a:t>Commercial</a:t>
            </a:r>
          </a:p>
          <a:p>
            <a:r>
              <a:rPr lang="en-US" altLang="en-US" dirty="0" smtClean="0"/>
              <a:t>Capabilities / Philosophy:</a:t>
            </a:r>
          </a:p>
          <a:p>
            <a:pPr lvl="1"/>
            <a:r>
              <a:rPr lang="en-US" dirty="0" smtClean="0"/>
              <a:t>Scalability </a:t>
            </a:r>
          </a:p>
          <a:p>
            <a:pPr lvl="1"/>
            <a:r>
              <a:rPr lang="en-US" dirty="0" smtClean="0"/>
              <a:t>Modularity </a:t>
            </a:r>
          </a:p>
          <a:p>
            <a:pPr lvl="1"/>
            <a:r>
              <a:rPr lang="en-US" dirty="0" smtClean="0"/>
              <a:t>Portability</a:t>
            </a:r>
          </a:p>
          <a:p>
            <a:pPr lvl="1"/>
            <a:endParaRPr lang="en-US" altLang="en-US" dirty="0" smtClean="0"/>
          </a:p>
          <a:p>
            <a:endParaRPr lang="en-US" dirty="0"/>
          </a:p>
        </p:txBody>
      </p:sp>
      <p:sp>
        <p:nvSpPr>
          <p:cNvPr id="9" name="Content Placeholder 8"/>
          <p:cNvSpPr>
            <a:spLocks noGrp="1"/>
          </p:cNvSpPr>
          <p:nvPr>
            <p:ph sz="quarter" idx="4"/>
          </p:nvPr>
        </p:nvSpPr>
        <p:spPr/>
        <p:txBody>
          <a:bodyPr>
            <a:normAutofit/>
          </a:bodyPr>
          <a:lstStyle/>
          <a:p>
            <a:r>
              <a:rPr lang="en-US" altLang="en-US" dirty="0" smtClean="0"/>
              <a:t>Developed by Linus Torvalds in 1991</a:t>
            </a:r>
          </a:p>
          <a:p>
            <a:r>
              <a:rPr lang="en-US" altLang="en-US" b="1" dirty="0" smtClean="0"/>
              <a:t>Open Source</a:t>
            </a:r>
          </a:p>
          <a:p>
            <a:r>
              <a:rPr lang="en-US" altLang="en-US" dirty="0" smtClean="0"/>
              <a:t>Capabilities / Philosophy:</a:t>
            </a:r>
          </a:p>
          <a:p>
            <a:pPr lvl="1"/>
            <a:r>
              <a:rPr lang="en-US" dirty="0" smtClean="0"/>
              <a:t>Scalability </a:t>
            </a:r>
          </a:p>
          <a:p>
            <a:pPr lvl="1"/>
            <a:r>
              <a:rPr lang="en-US" dirty="0" smtClean="0"/>
              <a:t>Modularity </a:t>
            </a:r>
          </a:p>
          <a:p>
            <a:pPr lvl="1"/>
            <a:r>
              <a:rPr lang="en-US" dirty="0" smtClean="0"/>
              <a:t>Portability</a:t>
            </a:r>
          </a:p>
          <a:p>
            <a:pPr lvl="1"/>
            <a:r>
              <a:rPr lang="en-US" altLang="en-US" dirty="0" smtClean="0"/>
              <a:t>Free</a:t>
            </a:r>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18</a:t>
            </a:fld>
            <a:endParaRPr lang="en-US"/>
          </a:p>
        </p:txBody>
      </p:sp>
    </p:spTree>
    <p:extLst>
      <p:ext uri="{BB962C8B-B14F-4D97-AF65-F5344CB8AC3E}">
        <p14:creationId xmlns:p14="http://schemas.microsoft.com/office/powerpoint/2010/main" val="224993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fontScale="90000"/>
          </a:bodyPr>
          <a:lstStyle/>
          <a:p>
            <a:r>
              <a:rPr lang="en-US" altLang="en-US" dirty="0" smtClean="0"/>
              <a:t>Introduction:</a:t>
            </a:r>
            <a:br>
              <a:rPr lang="en-US" altLang="en-US" dirty="0" smtClean="0"/>
            </a:br>
            <a:r>
              <a:rPr lang="en-US" altLang="en-US" dirty="0" smtClean="0"/>
              <a:t>UNIX vs. Linux vs. </a:t>
            </a:r>
            <a:r>
              <a:rPr lang="en-US" altLang="en-US" dirty="0" err="1" smtClean="0"/>
              <a:t>macOS</a:t>
            </a:r>
            <a:r>
              <a:rPr lang="en-US" altLang="en-US" dirty="0" smtClean="0"/>
              <a:t> vs Windows</a:t>
            </a:r>
            <a:endParaRPr lang="en-US" alt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20393676"/>
              </p:ext>
            </p:extLst>
          </p:nvPr>
        </p:nvGraphicFramePr>
        <p:xfrm>
          <a:off x="228600" y="1272646"/>
          <a:ext cx="7407402" cy="3678765"/>
        </p:xfrm>
        <a:graphic>
          <a:graphicData uri="http://schemas.openxmlformats.org/drawingml/2006/table">
            <a:tbl>
              <a:tblPr firstRow="1" bandRow="1">
                <a:tableStyleId>{B301B821-A1FF-4177-AEE7-76D212191A09}</a:tableStyleId>
              </a:tblPr>
              <a:tblGrid>
                <a:gridCol w="1257300"/>
                <a:gridCol w="1120902"/>
                <a:gridCol w="1257300"/>
                <a:gridCol w="1257300"/>
                <a:gridCol w="1257300"/>
                <a:gridCol w="1257300"/>
              </a:tblGrid>
              <a:tr h="309033">
                <a:tc>
                  <a:txBody>
                    <a:bodyPr/>
                    <a:lstStyle/>
                    <a:p>
                      <a:endParaRPr lang="en-US" sz="1500" dirty="0"/>
                    </a:p>
                  </a:txBody>
                  <a:tcPr marL="76200" marR="76200" marT="38100" marB="38100"/>
                </a:tc>
                <a:tc>
                  <a:txBody>
                    <a:bodyPr/>
                    <a:lstStyle/>
                    <a:p>
                      <a:r>
                        <a:rPr lang="en-US" sz="1500" dirty="0" smtClean="0"/>
                        <a:t>UNIX</a:t>
                      </a:r>
                      <a:endParaRPr lang="en-US" sz="1500" dirty="0"/>
                    </a:p>
                  </a:txBody>
                  <a:tcPr marL="76200" marR="76200" marT="38100" marB="38100"/>
                </a:tc>
                <a:tc>
                  <a:txBody>
                    <a:bodyPr/>
                    <a:lstStyle/>
                    <a:p>
                      <a:r>
                        <a:rPr lang="en-US" sz="1500" dirty="0" smtClean="0"/>
                        <a:t>Linux</a:t>
                      </a:r>
                      <a:endParaRPr lang="en-US" sz="1500" dirty="0"/>
                    </a:p>
                  </a:txBody>
                  <a:tcPr marL="76200" marR="76200" marT="38100" marB="38100"/>
                </a:tc>
                <a:tc>
                  <a:txBody>
                    <a:bodyPr/>
                    <a:lstStyle/>
                    <a:p>
                      <a:r>
                        <a:rPr lang="en-US" sz="1500" dirty="0" err="1" smtClean="0"/>
                        <a:t>macOS</a:t>
                      </a:r>
                      <a:endParaRPr lang="en-US" sz="1500" dirty="0"/>
                    </a:p>
                  </a:txBody>
                  <a:tcPr marL="76200" marR="76200" marT="38100" marB="38100"/>
                </a:tc>
                <a:tc>
                  <a:txBody>
                    <a:bodyPr/>
                    <a:lstStyle/>
                    <a:p>
                      <a:r>
                        <a:rPr lang="en-US" sz="1500" dirty="0" smtClean="0"/>
                        <a:t>Windows &lt;10</a:t>
                      </a:r>
                      <a:endParaRPr lang="en-US" sz="1500" dirty="0"/>
                    </a:p>
                  </a:txBody>
                  <a:tcPr marL="76200" marR="76200" marT="38100" marB="38100"/>
                </a:tc>
                <a:tc>
                  <a:txBody>
                    <a:bodyPr/>
                    <a:lstStyle/>
                    <a:p>
                      <a:r>
                        <a:rPr lang="en-US" sz="1500" dirty="0" smtClean="0"/>
                        <a:t>Windows 10</a:t>
                      </a:r>
                      <a:endParaRPr lang="en-US" sz="1500" dirty="0"/>
                    </a:p>
                  </a:txBody>
                  <a:tcPr marL="76200" marR="76200" marT="38100" marB="38100"/>
                </a:tc>
              </a:tr>
              <a:tr h="309033">
                <a:tc>
                  <a:txBody>
                    <a:bodyPr/>
                    <a:lstStyle/>
                    <a:p>
                      <a:r>
                        <a:rPr lang="en-US" sz="1500" baseline="0" dirty="0" smtClean="0"/>
                        <a:t>Started</a:t>
                      </a:r>
                      <a:endParaRPr lang="en-US" sz="1500" dirty="0"/>
                    </a:p>
                  </a:txBody>
                  <a:tcPr marL="76200" marR="76200" marT="38100" marB="38100"/>
                </a:tc>
                <a:tc>
                  <a:txBody>
                    <a:bodyPr/>
                    <a:lstStyle/>
                    <a:p>
                      <a:r>
                        <a:rPr lang="en-US" sz="1500" dirty="0" smtClean="0"/>
                        <a:t>1969</a:t>
                      </a:r>
                      <a:endParaRPr lang="en-US" sz="1500" dirty="0"/>
                    </a:p>
                  </a:txBody>
                  <a:tcPr marL="76200" marR="76200" marT="38100" marB="38100"/>
                </a:tc>
                <a:tc>
                  <a:txBody>
                    <a:bodyPr/>
                    <a:lstStyle/>
                    <a:p>
                      <a:r>
                        <a:rPr lang="en-US" sz="1500" dirty="0" smtClean="0"/>
                        <a:t>1991</a:t>
                      </a:r>
                      <a:endParaRPr lang="en-US" sz="1500" dirty="0"/>
                    </a:p>
                  </a:txBody>
                  <a:tcPr marL="76200" marR="76200" marT="38100" marB="38100"/>
                </a:tc>
                <a:tc>
                  <a:txBody>
                    <a:bodyPr/>
                    <a:lstStyle/>
                    <a:p>
                      <a:r>
                        <a:rPr lang="en-US" sz="1500" dirty="0" smtClean="0"/>
                        <a:t>1987</a:t>
                      </a:r>
                      <a:endParaRPr lang="en-US" sz="1500" dirty="0"/>
                    </a:p>
                  </a:txBody>
                  <a:tcPr marL="76200" marR="76200" marT="38100" marB="38100"/>
                </a:tc>
                <a:tc>
                  <a:txBody>
                    <a:bodyPr/>
                    <a:lstStyle/>
                    <a:p>
                      <a:r>
                        <a:rPr lang="en-US" sz="1500" dirty="0" smtClean="0"/>
                        <a:t>1993 (1981)</a:t>
                      </a:r>
                      <a:endParaRPr lang="en-US" sz="1500" dirty="0"/>
                    </a:p>
                  </a:txBody>
                  <a:tcPr marL="76200" marR="76200" marT="38100" marB="38100"/>
                </a:tc>
                <a:tc>
                  <a:txBody>
                    <a:bodyPr/>
                    <a:lstStyle/>
                    <a:p>
                      <a:r>
                        <a:rPr lang="en-US" sz="1500" dirty="0" smtClean="0"/>
                        <a:t>1993 (1981)</a:t>
                      </a:r>
                      <a:endParaRPr lang="en-US" sz="1500" dirty="0"/>
                    </a:p>
                  </a:txBody>
                  <a:tcPr marL="76200" marR="76200" marT="38100" marB="38100"/>
                </a:tc>
              </a:tr>
              <a:tr h="309033">
                <a:tc>
                  <a:txBody>
                    <a:bodyPr/>
                    <a:lstStyle/>
                    <a:p>
                      <a:r>
                        <a:rPr lang="en-US" sz="1500" dirty="0" smtClean="0"/>
                        <a:t>Source code</a:t>
                      </a:r>
                      <a:endParaRPr lang="en-US" sz="1500" dirty="0"/>
                    </a:p>
                  </a:txBody>
                  <a:tcPr marL="76200" marR="76200" marT="38100" marB="38100"/>
                </a:tc>
                <a:tc>
                  <a:txBody>
                    <a:bodyPr/>
                    <a:lstStyle/>
                    <a:p>
                      <a:r>
                        <a:rPr lang="en-US" sz="1500" dirty="0" smtClean="0"/>
                        <a:t>Closed</a:t>
                      </a:r>
                      <a:endParaRPr lang="en-US" sz="1500" dirty="0"/>
                    </a:p>
                  </a:txBody>
                  <a:tcPr marL="76200" marR="76200" marT="38100" marB="38100"/>
                </a:tc>
                <a:tc>
                  <a:txBody>
                    <a:bodyPr/>
                    <a:lstStyle/>
                    <a:p>
                      <a:r>
                        <a:rPr lang="en-US" sz="1500" dirty="0" smtClean="0"/>
                        <a:t>Open</a:t>
                      </a:r>
                      <a:endParaRPr lang="en-US" sz="1500" b="1" dirty="0"/>
                    </a:p>
                  </a:txBody>
                  <a:tcPr marL="76200" marR="76200" marT="38100" marB="38100"/>
                </a:tc>
                <a:tc>
                  <a:txBody>
                    <a:bodyPr/>
                    <a:lstStyle/>
                    <a:p>
                      <a:r>
                        <a:rPr lang="en-US" sz="1500" dirty="0" smtClean="0"/>
                        <a:t>Mixed</a:t>
                      </a:r>
                      <a:endParaRPr lang="en-US" sz="1500" dirty="0"/>
                    </a:p>
                  </a:txBody>
                  <a:tcPr marL="76200" marR="76200" marT="38100" marB="38100"/>
                </a:tc>
                <a:tc>
                  <a:txBody>
                    <a:bodyPr/>
                    <a:lstStyle/>
                    <a:p>
                      <a:r>
                        <a:rPr lang="en-US" sz="1500" dirty="0" smtClean="0"/>
                        <a:t>Closed</a:t>
                      </a:r>
                      <a:endParaRPr lang="en-US" sz="1500" dirty="0"/>
                    </a:p>
                  </a:txBody>
                  <a:tcPr marL="76200" marR="76200" marT="38100" marB="38100"/>
                </a:tc>
                <a:tc>
                  <a:txBody>
                    <a:bodyPr/>
                    <a:lstStyle/>
                    <a:p>
                      <a:r>
                        <a:rPr lang="en-US" sz="1500" dirty="0" smtClean="0"/>
                        <a:t>Closed</a:t>
                      </a:r>
                      <a:endParaRPr lang="en-US" sz="1500" dirty="0"/>
                    </a:p>
                  </a:txBody>
                  <a:tcPr marL="76200" marR="76200" marT="38100" marB="38100"/>
                </a:tc>
              </a:tr>
              <a:tr h="309033">
                <a:tc>
                  <a:txBody>
                    <a:bodyPr/>
                    <a:lstStyle/>
                    <a:p>
                      <a:r>
                        <a:rPr lang="en-US" sz="1500" dirty="0" smtClean="0"/>
                        <a:t>Kernel</a:t>
                      </a:r>
                      <a:endParaRPr lang="en-US" sz="1500" dirty="0"/>
                    </a:p>
                  </a:txBody>
                  <a:tcPr marL="76200" marR="76200" marT="38100" marB="38100"/>
                </a:tc>
                <a:tc>
                  <a:txBody>
                    <a:bodyPr/>
                    <a:lstStyle/>
                    <a:p>
                      <a:r>
                        <a:rPr lang="en-US" sz="1500" dirty="0" smtClean="0"/>
                        <a:t>UNIX</a:t>
                      </a:r>
                      <a:endParaRPr lang="en-US" sz="1500" dirty="0"/>
                    </a:p>
                  </a:txBody>
                  <a:tcPr marL="76200" marR="76200" marT="38100" marB="38100"/>
                </a:tc>
                <a:tc>
                  <a:txBody>
                    <a:bodyPr/>
                    <a:lstStyle/>
                    <a:p>
                      <a:r>
                        <a:rPr lang="en-US" sz="1500" dirty="0" smtClean="0"/>
                        <a:t>Linux</a:t>
                      </a:r>
                      <a:endParaRPr lang="en-US" sz="1500" dirty="0"/>
                    </a:p>
                  </a:txBody>
                  <a:tcPr marL="76200" marR="76200" marT="38100" marB="38100"/>
                </a:tc>
                <a:tc>
                  <a:txBody>
                    <a:bodyPr/>
                    <a:lstStyle/>
                    <a:p>
                      <a:r>
                        <a:rPr lang="en-US" sz="1500" dirty="0" smtClean="0"/>
                        <a:t>Linux</a:t>
                      </a:r>
                      <a:endParaRPr lang="en-US" sz="1500" dirty="0"/>
                    </a:p>
                  </a:txBody>
                  <a:tcPr marL="76200" marR="76200" marT="38100" marB="38100"/>
                </a:tc>
                <a:tc>
                  <a:txBody>
                    <a:bodyPr/>
                    <a:lstStyle/>
                    <a:p>
                      <a:r>
                        <a:rPr lang="en-US" sz="1500" dirty="0" smtClean="0"/>
                        <a:t>Windows</a:t>
                      </a:r>
                      <a:endParaRPr lang="en-US" sz="1500" dirty="0"/>
                    </a:p>
                  </a:txBody>
                  <a:tcPr marL="76200" marR="76200" marT="38100" marB="38100"/>
                </a:tc>
                <a:tc>
                  <a:txBody>
                    <a:bodyPr/>
                    <a:lstStyle/>
                    <a:p>
                      <a:r>
                        <a:rPr lang="en-US" sz="1500" dirty="0" smtClean="0"/>
                        <a:t>Windows</a:t>
                      </a:r>
                      <a:endParaRPr lang="en-US" sz="1500" dirty="0"/>
                    </a:p>
                  </a:txBody>
                  <a:tcPr marL="76200" marR="76200" marT="38100" marB="38100"/>
                </a:tc>
              </a:tr>
              <a:tr h="309033">
                <a:tc>
                  <a:txBody>
                    <a:bodyPr/>
                    <a:lstStyle/>
                    <a:p>
                      <a:r>
                        <a:rPr lang="en-US" sz="1500" dirty="0" smtClean="0"/>
                        <a:t>Interface</a:t>
                      </a:r>
                      <a:endParaRPr lang="en-US" sz="1500" dirty="0"/>
                    </a:p>
                  </a:txBody>
                  <a:tcPr marL="76200" marR="76200" marT="38100" marB="38100"/>
                </a:tc>
                <a:tc>
                  <a:txBody>
                    <a:bodyPr/>
                    <a:lstStyle/>
                    <a:p>
                      <a:r>
                        <a:rPr lang="en-US" sz="1500" dirty="0" smtClean="0"/>
                        <a:t>CLI (GUI)</a:t>
                      </a:r>
                      <a:endParaRPr lang="en-US" sz="1500" dirty="0"/>
                    </a:p>
                  </a:txBody>
                  <a:tcPr marL="76200" marR="76200" marT="38100" marB="38100"/>
                </a:tc>
                <a:tc>
                  <a:txBody>
                    <a:bodyPr/>
                    <a:lstStyle/>
                    <a:p>
                      <a:r>
                        <a:rPr lang="en-US" sz="1500" dirty="0" smtClean="0"/>
                        <a:t>CLI, GUI</a:t>
                      </a:r>
                      <a:endParaRPr lang="en-US" sz="1500" dirty="0"/>
                    </a:p>
                  </a:txBody>
                  <a:tcPr marL="76200" marR="76200" marT="38100" marB="38100"/>
                </a:tc>
                <a:tc>
                  <a:txBody>
                    <a:bodyPr/>
                    <a:lstStyle/>
                    <a:p>
                      <a:r>
                        <a:rPr lang="en-US" sz="1500" dirty="0" smtClean="0"/>
                        <a:t>GUI</a:t>
                      </a:r>
                      <a:r>
                        <a:rPr lang="en-US" sz="1500" baseline="0" dirty="0" smtClean="0"/>
                        <a:t> (CLI)</a:t>
                      </a:r>
                      <a:endParaRPr lang="en-US" sz="1500" dirty="0"/>
                    </a:p>
                  </a:txBody>
                  <a:tcPr marL="76200" marR="76200" marT="38100" marB="38100"/>
                </a:tc>
                <a:tc>
                  <a:txBody>
                    <a:bodyPr/>
                    <a:lstStyle/>
                    <a:p>
                      <a:r>
                        <a:rPr lang="en-US" sz="1500" dirty="0" smtClean="0"/>
                        <a:t>GUI (DOS)</a:t>
                      </a:r>
                      <a:endParaRPr lang="en-US" sz="1500" dirty="0"/>
                    </a:p>
                  </a:txBody>
                  <a:tcPr marL="76200" marR="76200" marT="38100" marB="38100"/>
                </a:tc>
                <a:tc>
                  <a:txBody>
                    <a:bodyPr/>
                    <a:lstStyle/>
                    <a:p>
                      <a:r>
                        <a:rPr lang="en-US" sz="1500" dirty="0" smtClean="0"/>
                        <a:t>GUI (CLI, DOS) </a:t>
                      </a:r>
                      <a:endParaRPr lang="en-US" sz="1500" dirty="0"/>
                    </a:p>
                  </a:txBody>
                  <a:tcPr marL="76200" marR="76200" marT="38100" marB="38100"/>
                </a:tc>
              </a:tr>
              <a:tr h="309033">
                <a:tc>
                  <a:txBody>
                    <a:bodyPr/>
                    <a:lstStyle/>
                    <a:p>
                      <a:r>
                        <a:rPr lang="en-US" sz="1500" dirty="0" smtClean="0"/>
                        <a:t>64 bit</a:t>
                      </a:r>
                      <a:endParaRPr lang="en-US" sz="1500" dirty="0"/>
                    </a:p>
                  </a:txBody>
                  <a:tcPr marL="76200" marR="76200" marT="38100" marB="38100"/>
                </a:tc>
                <a:tc>
                  <a:txBody>
                    <a:bodyPr/>
                    <a:lstStyle/>
                    <a:p>
                      <a:r>
                        <a:rPr lang="en-US" sz="1500" dirty="0" smtClean="0"/>
                        <a:t>Yes</a:t>
                      </a:r>
                      <a:endParaRPr lang="en-US" sz="1500" dirty="0"/>
                    </a:p>
                  </a:txBody>
                  <a:tcPr marL="76200" marR="76200" marT="38100" marB="38100"/>
                </a:tc>
                <a:tc>
                  <a:txBody>
                    <a:bodyPr/>
                    <a:lstStyle/>
                    <a:p>
                      <a:r>
                        <a:rPr lang="en-US" sz="1500" dirty="0" smtClean="0"/>
                        <a:t>Yes</a:t>
                      </a:r>
                      <a:endParaRPr lang="en-US" sz="1500" dirty="0"/>
                    </a:p>
                  </a:txBody>
                  <a:tcPr marL="76200" marR="76200" marT="38100" marB="38100"/>
                </a:tc>
                <a:tc>
                  <a:txBody>
                    <a:bodyPr/>
                    <a:lstStyle/>
                    <a:p>
                      <a:r>
                        <a:rPr lang="en-US" sz="1500" dirty="0" smtClean="0"/>
                        <a:t>Yes</a:t>
                      </a:r>
                      <a:endParaRPr lang="en-US" sz="1500" dirty="0"/>
                    </a:p>
                  </a:txBody>
                  <a:tcPr marL="76200" marR="76200" marT="38100" marB="38100"/>
                </a:tc>
                <a:tc>
                  <a:txBody>
                    <a:bodyPr/>
                    <a:lstStyle/>
                    <a:p>
                      <a:r>
                        <a:rPr lang="en-US" sz="1500" dirty="0" smtClean="0"/>
                        <a:t>Yes</a:t>
                      </a:r>
                      <a:endParaRPr lang="en-US" sz="1500" dirty="0"/>
                    </a:p>
                  </a:txBody>
                  <a:tcPr marL="76200" marR="76200" marT="38100" marB="38100"/>
                </a:tc>
                <a:tc>
                  <a:txBody>
                    <a:bodyPr/>
                    <a:lstStyle/>
                    <a:p>
                      <a:r>
                        <a:rPr lang="en-US" sz="1500" dirty="0" smtClean="0"/>
                        <a:t>Yes</a:t>
                      </a:r>
                      <a:endParaRPr lang="en-US" sz="1500" dirty="0"/>
                    </a:p>
                  </a:txBody>
                  <a:tcPr marL="76200" marR="76200" marT="38100" marB="38100"/>
                </a:tc>
              </a:tr>
              <a:tr h="533400">
                <a:tc>
                  <a:txBody>
                    <a:bodyPr/>
                    <a:lstStyle/>
                    <a:p>
                      <a:r>
                        <a:rPr lang="en-US" sz="1500" dirty="0" smtClean="0"/>
                        <a:t>Runs Linux commands</a:t>
                      </a:r>
                      <a:endParaRPr lang="en-US" sz="1500" dirty="0"/>
                    </a:p>
                  </a:txBody>
                  <a:tcPr marL="76200" marR="76200" marT="38100" marB="38100"/>
                </a:tc>
                <a:tc>
                  <a:txBody>
                    <a:bodyPr/>
                    <a:lstStyle/>
                    <a:p>
                      <a:r>
                        <a:rPr lang="en-US" sz="1500" dirty="0" smtClean="0"/>
                        <a:t>Yes</a:t>
                      </a:r>
                      <a:endParaRPr lang="en-US" sz="1500" dirty="0"/>
                    </a:p>
                  </a:txBody>
                  <a:tcPr marL="76200" marR="76200" marT="38100" marB="38100"/>
                </a:tc>
                <a:tc>
                  <a:txBody>
                    <a:bodyPr/>
                    <a:lstStyle/>
                    <a:p>
                      <a:r>
                        <a:rPr lang="en-US" sz="1500" dirty="0" smtClean="0"/>
                        <a:t>Yes</a:t>
                      </a:r>
                      <a:endParaRPr lang="en-US" sz="1500" dirty="0"/>
                    </a:p>
                  </a:txBody>
                  <a:tcPr marL="76200" marR="76200" marT="38100" marB="38100"/>
                </a:tc>
                <a:tc>
                  <a:txBody>
                    <a:bodyPr/>
                    <a:lstStyle/>
                    <a:p>
                      <a:r>
                        <a:rPr lang="en-US" sz="1500" dirty="0" smtClean="0"/>
                        <a:t>Yes</a:t>
                      </a:r>
                      <a:endParaRPr lang="en-US" sz="1500" dirty="0"/>
                    </a:p>
                  </a:txBody>
                  <a:tcPr marL="76200" marR="76200" marT="38100" marB="38100"/>
                </a:tc>
                <a:tc>
                  <a:txBody>
                    <a:bodyPr/>
                    <a:lstStyle/>
                    <a:p>
                      <a:r>
                        <a:rPr lang="en-US" sz="1500" dirty="0" smtClean="0"/>
                        <a:t>No</a:t>
                      </a:r>
                      <a:endParaRPr lang="en-US" sz="1500" b="1" dirty="0"/>
                    </a:p>
                  </a:txBody>
                  <a:tcPr marL="76200" marR="76200" marT="38100" marB="38100"/>
                </a:tc>
                <a:tc>
                  <a:txBody>
                    <a:bodyPr/>
                    <a:lstStyle/>
                    <a:p>
                      <a:r>
                        <a:rPr lang="en-US" sz="1500" dirty="0" smtClean="0"/>
                        <a:t>Yes (</a:t>
                      </a:r>
                      <a:r>
                        <a:rPr lang="en-US" sz="1500" dirty="0" err="1" smtClean="0"/>
                        <a:t>ubuntu</a:t>
                      </a:r>
                      <a:r>
                        <a:rPr lang="en-US" sz="1500" dirty="0" smtClean="0"/>
                        <a:t> on windows)</a:t>
                      </a:r>
                      <a:endParaRPr lang="en-US" sz="1500" dirty="0"/>
                    </a:p>
                  </a:txBody>
                  <a:tcPr marL="76200" marR="76200" marT="38100" marB="38100"/>
                </a:tc>
              </a:tr>
              <a:tr h="533400">
                <a:tc>
                  <a:txBody>
                    <a:bodyPr/>
                    <a:lstStyle/>
                    <a:p>
                      <a:r>
                        <a:rPr lang="en-US" sz="1500" dirty="0" smtClean="0"/>
                        <a:t>Protected memory</a:t>
                      </a:r>
                      <a:endParaRPr lang="en-US" sz="1500" dirty="0"/>
                    </a:p>
                  </a:txBody>
                  <a:tcPr marL="76200" marR="76200" marT="38100" marB="38100"/>
                </a:tc>
                <a:tc>
                  <a:txBody>
                    <a:bodyPr/>
                    <a:lstStyle/>
                    <a:p>
                      <a:r>
                        <a:rPr lang="en-US" sz="1500" dirty="0" smtClean="0"/>
                        <a:t>Yes (1969)</a:t>
                      </a:r>
                      <a:endParaRPr lang="en-US" sz="1500" dirty="0"/>
                    </a:p>
                  </a:txBody>
                  <a:tcPr marL="76200" marR="76200" marT="38100" marB="38100"/>
                </a:tc>
                <a:tc>
                  <a:txBody>
                    <a:bodyPr/>
                    <a:lstStyle/>
                    <a:p>
                      <a:r>
                        <a:rPr lang="en-US" sz="1500" dirty="0" smtClean="0"/>
                        <a:t>Yes (1991)</a:t>
                      </a:r>
                      <a:endParaRPr lang="en-US" sz="1500" dirty="0"/>
                    </a:p>
                  </a:txBody>
                  <a:tcPr marL="76200" marR="76200" marT="38100" marB="38100"/>
                </a:tc>
                <a:tc>
                  <a:txBody>
                    <a:bodyPr/>
                    <a:lstStyle/>
                    <a:p>
                      <a:r>
                        <a:rPr lang="en-US" sz="1500" dirty="0" smtClean="0"/>
                        <a:t>Yes (1987)</a:t>
                      </a:r>
                      <a:endParaRPr lang="en-US" sz="1500" dirty="0"/>
                    </a:p>
                  </a:txBody>
                  <a:tcPr marL="76200" marR="76200" marT="38100" marB="38100"/>
                </a:tc>
                <a:tc>
                  <a:txBody>
                    <a:bodyPr/>
                    <a:lstStyle/>
                    <a:p>
                      <a:r>
                        <a:rPr lang="en-US" sz="1500" dirty="0" smtClean="0"/>
                        <a:t>Yes</a:t>
                      </a:r>
                      <a:r>
                        <a:rPr lang="en-US" sz="1500" baseline="0" dirty="0" smtClean="0"/>
                        <a:t> (1993)</a:t>
                      </a:r>
                      <a:endParaRPr lang="en-US" sz="1500" dirty="0"/>
                    </a:p>
                  </a:txBody>
                  <a:tcPr marL="76200" marR="76200" marT="38100" marB="38100"/>
                </a:tc>
                <a:tc>
                  <a:txBody>
                    <a:bodyPr/>
                    <a:lstStyle/>
                    <a:p>
                      <a:r>
                        <a:rPr lang="en-US" sz="1500" dirty="0" smtClean="0"/>
                        <a:t>Yes</a:t>
                      </a:r>
                      <a:r>
                        <a:rPr lang="en-US" sz="1500" baseline="0" dirty="0" smtClean="0"/>
                        <a:t> (1993)</a:t>
                      </a:r>
                      <a:endParaRPr lang="en-US" sz="1500" dirty="0"/>
                    </a:p>
                  </a:txBody>
                  <a:tcPr marL="76200" marR="76200" marT="38100" marB="38100"/>
                </a:tc>
              </a:tr>
              <a:tr h="309033">
                <a:tc>
                  <a:txBody>
                    <a:bodyPr/>
                    <a:lstStyle/>
                    <a:p>
                      <a:r>
                        <a:rPr lang="en-US" sz="1500" dirty="0" smtClean="0"/>
                        <a:t>MS Office</a:t>
                      </a:r>
                      <a:endParaRPr lang="en-US" sz="1500" dirty="0"/>
                    </a:p>
                  </a:txBody>
                  <a:tcPr marL="76200" marR="76200" marT="38100" marB="38100"/>
                </a:tc>
                <a:tc>
                  <a:txBody>
                    <a:bodyPr/>
                    <a:lstStyle/>
                    <a:p>
                      <a:r>
                        <a:rPr lang="en-US" sz="1500" dirty="0" smtClean="0"/>
                        <a:t>No</a:t>
                      </a:r>
                      <a:endParaRPr lang="en-US" sz="1500" dirty="0"/>
                    </a:p>
                  </a:txBody>
                  <a:tcPr marL="76200" marR="76200" marT="38100" marB="38100"/>
                </a:tc>
                <a:tc>
                  <a:txBody>
                    <a:bodyPr/>
                    <a:lstStyle/>
                    <a:p>
                      <a:r>
                        <a:rPr lang="en-US" sz="1500" dirty="0" smtClean="0"/>
                        <a:t>No</a:t>
                      </a:r>
                      <a:endParaRPr lang="en-US" sz="1500" dirty="0"/>
                    </a:p>
                  </a:txBody>
                  <a:tcPr marL="76200" marR="76200" marT="38100" marB="38100"/>
                </a:tc>
                <a:tc>
                  <a:txBody>
                    <a:bodyPr/>
                    <a:lstStyle/>
                    <a:p>
                      <a:r>
                        <a:rPr lang="en-US" sz="1500" dirty="0" smtClean="0"/>
                        <a:t>Yes</a:t>
                      </a:r>
                      <a:endParaRPr lang="en-US" sz="1500" dirty="0"/>
                    </a:p>
                  </a:txBody>
                  <a:tcPr marL="76200" marR="76200" marT="38100" marB="38100"/>
                </a:tc>
                <a:tc>
                  <a:txBody>
                    <a:bodyPr/>
                    <a:lstStyle/>
                    <a:p>
                      <a:r>
                        <a:rPr lang="en-US" sz="1500" dirty="0" smtClean="0"/>
                        <a:t>Yes</a:t>
                      </a:r>
                      <a:endParaRPr lang="en-US" sz="1500" dirty="0"/>
                    </a:p>
                  </a:txBody>
                  <a:tcPr marL="76200" marR="76200" marT="38100" marB="38100"/>
                </a:tc>
                <a:tc>
                  <a:txBody>
                    <a:bodyPr/>
                    <a:lstStyle/>
                    <a:p>
                      <a:r>
                        <a:rPr lang="en-US" sz="1500" dirty="0" smtClean="0"/>
                        <a:t>Yes</a:t>
                      </a:r>
                      <a:endParaRPr lang="en-US" sz="1500" dirty="0"/>
                    </a:p>
                  </a:txBody>
                  <a:tcPr marL="76200" marR="76200" marT="38100" marB="38100"/>
                </a:tc>
              </a:tr>
            </a:tbl>
          </a:graphicData>
        </a:graphic>
      </p:graphicFrame>
      <p:sp>
        <p:nvSpPr>
          <p:cNvPr id="5" name="Rectangle 4"/>
          <p:cNvSpPr/>
          <p:nvPr/>
        </p:nvSpPr>
        <p:spPr>
          <a:xfrm>
            <a:off x="2794000" y="5477818"/>
            <a:ext cx="4826000" cy="246221"/>
          </a:xfrm>
          <a:prstGeom prst="rect">
            <a:avLst/>
          </a:prstGeom>
        </p:spPr>
        <p:txBody>
          <a:bodyPr wrap="square">
            <a:spAutoFit/>
          </a:bodyPr>
          <a:lstStyle/>
          <a:p>
            <a:pPr algn="r"/>
            <a:r>
              <a:rPr lang="en-US" sz="1000" dirty="0"/>
              <a:t>For more info: https://</a:t>
            </a:r>
            <a:r>
              <a:rPr lang="en-US" sz="1000" dirty="0" err="1"/>
              <a:t>en.wikipedia.org</a:t>
            </a:r>
            <a:r>
              <a:rPr lang="en-US" sz="1000" dirty="0"/>
              <a:t>/wiki/</a:t>
            </a:r>
            <a:r>
              <a:rPr lang="en-US" sz="1000" dirty="0" err="1"/>
              <a:t>Comparison_of_operating_systems</a:t>
            </a:r>
            <a:endParaRPr lang="en-US" sz="10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a:t>
            </a:r>
            <a:r>
              <a:rPr lang="is-IS" dirty="0" smtClean="0"/>
              <a:t>…but...but...</a:t>
            </a:r>
            <a:endParaRPr lang="en-US" dirty="0"/>
          </a:p>
        </p:txBody>
      </p:sp>
      <p:sp>
        <p:nvSpPr>
          <p:cNvPr id="3" name="Content Placeholder 2"/>
          <p:cNvSpPr>
            <a:spLocks noGrp="1"/>
          </p:cNvSpPr>
          <p:nvPr>
            <p:ph idx="1"/>
          </p:nvPr>
        </p:nvSpPr>
        <p:spPr/>
        <p:txBody>
          <a:bodyPr>
            <a:normAutofit lnSpcReduction="10000"/>
          </a:bodyPr>
          <a:lstStyle/>
          <a:p>
            <a:r>
              <a:rPr lang="en-US" dirty="0" smtClean="0"/>
              <a:t>Why do I have to learn about the command line?</a:t>
            </a:r>
          </a:p>
          <a:p>
            <a:endParaRPr lang="en-US" dirty="0" smtClean="0"/>
          </a:p>
          <a:p>
            <a:r>
              <a:rPr lang="en-US" dirty="0" smtClean="0"/>
              <a:t>What IS the command line?</a:t>
            </a:r>
          </a:p>
          <a:p>
            <a:endParaRPr lang="en-US" dirty="0" smtClean="0"/>
          </a:p>
          <a:p>
            <a:r>
              <a:rPr lang="en-US" dirty="0" smtClean="0"/>
              <a:t>I like my</a:t>
            </a:r>
            <a:r>
              <a:rPr lang="is-IS" dirty="0" smtClean="0"/>
              <a:t>…</a:t>
            </a:r>
          </a:p>
          <a:p>
            <a:pPr lvl="1"/>
            <a:r>
              <a:rPr lang="is-IS" dirty="0" smtClean="0"/>
              <a:t>Mac OS</a:t>
            </a:r>
          </a:p>
          <a:p>
            <a:pPr lvl="1"/>
            <a:r>
              <a:rPr lang="is-IS" dirty="0" smtClean="0"/>
              <a:t>Windows OS</a:t>
            </a:r>
          </a:p>
          <a:p>
            <a:pPr lvl="1"/>
            <a:r>
              <a:rPr lang="is-IS" dirty="0" smtClean="0"/>
              <a:t>GUI (Graphical user interface)</a:t>
            </a:r>
          </a:p>
          <a:p>
            <a:pPr lvl="1"/>
            <a:r>
              <a:rPr lang="is-IS" dirty="0" smtClean="0"/>
              <a:t>...</a:t>
            </a:r>
          </a:p>
          <a:p>
            <a:endParaRPr lang="is-IS" dirty="0" smtClean="0"/>
          </a:p>
          <a:p>
            <a:r>
              <a:rPr lang="is-IS" dirty="0" smtClean="0"/>
              <a:t>Relax!</a:t>
            </a:r>
            <a:endParaRPr lang="is-I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2</a:t>
            </a:fld>
            <a:endParaRPr lang="en-US"/>
          </a:p>
        </p:txBody>
      </p:sp>
    </p:spTree>
    <p:extLst>
      <p:ext uri="{BB962C8B-B14F-4D97-AF65-F5344CB8AC3E}">
        <p14:creationId xmlns:p14="http://schemas.microsoft.com/office/powerpoint/2010/main" val="467279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5"/>
          <p:cNvSpPr>
            <a:spLocks noGrp="1" noChangeArrowheads="1"/>
          </p:cNvSpPr>
          <p:nvPr>
            <p:ph type="title"/>
          </p:nvPr>
        </p:nvSpPr>
        <p:spPr/>
        <p:txBody>
          <a:bodyPr>
            <a:normAutofit fontScale="90000"/>
          </a:bodyPr>
          <a:lstStyle/>
          <a:p>
            <a:r>
              <a:rPr lang="en-US" altLang="en-US" dirty="0" smtClean="0"/>
              <a:t>Introduction: </a:t>
            </a:r>
            <a:br>
              <a:rPr lang="en-US" altLang="en-US" dirty="0" smtClean="0"/>
            </a:br>
            <a:r>
              <a:rPr lang="en-US" altLang="en-US" dirty="0" smtClean="0"/>
              <a:t>Linux / </a:t>
            </a:r>
            <a:r>
              <a:rPr lang="en-US" altLang="en-US" dirty="0" err="1" smtClean="0"/>
              <a:t>macOS</a:t>
            </a:r>
            <a:r>
              <a:rPr lang="en-US" altLang="en-US" dirty="0" smtClean="0"/>
              <a:t> Timeline</a:t>
            </a:r>
            <a:endParaRPr lang="en-US" alt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1092715"/>
            <a:ext cx="6930044" cy="4622285"/>
          </a:xfrm>
          <a:solidFill>
            <a:schemeClr val="bg1"/>
          </a:solidFill>
        </p:spPr>
      </p:pic>
      <p:sp>
        <p:nvSpPr>
          <p:cNvPr id="2" name="TextBox 1"/>
          <p:cNvSpPr txBox="1"/>
          <p:nvPr/>
        </p:nvSpPr>
        <p:spPr>
          <a:xfrm>
            <a:off x="7239000" y="1028700"/>
            <a:ext cx="697627" cy="4524315"/>
          </a:xfrm>
          <a:prstGeom prst="rect">
            <a:avLst/>
          </a:prstGeom>
          <a:noFill/>
        </p:spPr>
        <p:txBody>
          <a:bodyPr wrap="none" rtlCol="0">
            <a:spAutoFit/>
          </a:bodyPr>
          <a:lstStyle/>
          <a:p>
            <a:pPr algn="ctr"/>
            <a:r>
              <a:rPr lang="en-US" dirty="0" smtClean="0"/>
              <a:t>1969</a:t>
            </a:r>
          </a:p>
          <a:p>
            <a:pPr algn="ctr"/>
            <a:r>
              <a:rPr lang="en-US" dirty="0" smtClean="0"/>
              <a:t>.</a:t>
            </a:r>
          </a:p>
          <a:p>
            <a:pPr algn="ctr"/>
            <a:r>
              <a:rPr lang="en-US" dirty="0" smtClean="0"/>
              <a:t>.</a:t>
            </a:r>
            <a:endParaRPr lang="en-US" dirty="0"/>
          </a:p>
          <a:p>
            <a:pPr algn="ctr"/>
            <a:r>
              <a:rPr lang="en-US" dirty="0" smtClean="0"/>
              <a:t>.</a:t>
            </a:r>
          </a:p>
          <a:p>
            <a:pPr algn="ctr"/>
            <a:r>
              <a:rPr lang="en-US" dirty="0" smtClean="0"/>
              <a:t>.</a:t>
            </a:r>
            <a:endParaRPr lang="en-US" dirty="0"/>
          </a:p>
          <a:p>
            <a:pPr algn="ctr"/>
            <a:r>
              <a:rPr lang="en-US" dirty="0" smtClean="0"/>
              <a:t>.</a:t>
            </a:r>
          </a:p>
          <a:p>
            <a:pPr algn="ctr"/>
            <a:r>
              <a:rPr lang="en-US" dirty="0" smtClean="0"/>
              <a:t>.</a:t>
            </a:r>
            <a:endParaRPr lang="en-US" dirty="0"/>
          </a:p>
          <a:p>
            <a:pPr algn="ctr"/>
            <a:r>
              <a:rPr lang="en-US" dirty="0" smtClean="0"/>
              <a:t>.</a:t>
            </a:r>
          </a:p>
          <a:p>
            <a:pPr algn="ctr"/>
            <a:r>
              <a:rPr lang="en-US" dirty="0" smtClean="0"/>
              <a:t>.</a:t>
            </a:r>
            <a:endParaRPr lang="en-US" dirty="0"/>
          </a:p>
          <a:p>
            <a:pPr algn="ctr"/>
            <a:r>
              <a:rPr lang="en-US" dirty="0" smtClean="0"/>
              <a:t>.</a:t>
            </a:r>
          </a:p>
          <a:p>
            <a:pPr algn="ctr"/>
            <a:r>
              <a:rPr lang="en-US" dirty="0" smtClean="0"/>
              <a:t>.</a:t>
            </a:r>
            <a:endParaRPr lang="en-US" dirty="0"/>
          </a:p>
          <a:p>
            <a:pPr algn="ctr"/>
            <a:r>
              <a:rPr lang="en-US" dirty="0" smtClean="0"/>
              <a:t>.</a:t>
            </a:r>
          </a:p>
          <a:p>
            <a:pPr algn="ctr"/>
            <a:r>
              <a:rPr lang="en-US" dirty="0" smtClean="0"/>
              <a:t>.</a:t>
            </a:r>
            <a:endParaRPr lang="en-US" dirty="0"/>
          </a:p>
          <a:p>
            <a:pPr algn="ctr"/>
            <a:r>
              <a:rPr lang="en-US" dirty="0" smtClean="0"/>
              <a:t>.</a:t>
            </a:r>
            <a:endParaRPr lang="en-US" dirty="0"/>
          </a:p>
          <a:p>
            <a:pPr algn="ctr"/>
            <a:r>
              <a:rPr lang="en-US" dirty="0" smtClean="0"/>
              <a:t>.</a:t>
            </a:r>
          </a:p>
          <a:p>
            <a:pPr algn="ctr"/>
            <a:r>
              <a:rPr lang="en-US" dirty="0" smtClean="0"/>
              <a:t>2013</a:t>
            </a:r>
            <a:endParaRPr lang="en-US" dirty="0"/>
          </a:p>
        </p:txBody>
      </p:sp>
    </p:spTree>
    <p:extLst>
      <p:ext uri="{BB962C8B-B14F-4D97-AF65-F5344CB8AC3E}">
        <p14:creationId xmlns:p14="http://schemas.microsoft.com/office/powerpoint/2010/main" val="10865712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altLang="en-US" dirty="0"/>
              <a:t>Introduction:</a:t>
            </a:r>
            <a:br>
              <a:rPr lang="en-US" altLang="en-US" dirty="0"/>
            </a:br>
            <a:r>
              <a:rPr lang="en-US" dirty="0" smtClean="0"/>
              <a:t>Linux Distributions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 y="1100088"/>
            <a:ext cx="6324600" cy="4560793"/>
          </a:xfrm>
        </p:spPr>
      </p:pic>
      <p:sp>
        <p:nvSpPr>
          <p:cNvPr id="4" name="Slide Number Placeholder 3"/>
          <p:cNvSpPr>
            <a:spLocks noGrp="1"/>
          </p:cNvSpPr>
          <p:nvPr>
            <p:ph type="sldNum" sz="quarter" idx="12"/>
          </p:nvPr>
        </p:nvSpPr>
        <p:spPr/>
        <p:txBody>
          <a:bodyPr/>
          <a:lstStyle/>
          <a:p>
            <a:fld id="{0235576B-7F3C-4840-ADD7-A9DF1158E3A5}" type="slidenum">
              <a:rPr lang="en-US" smtClean="0"/>
              <a:pPr/>
              <a:t>21</a:t>
            </a:fld>
            <a:endParaRPr lang="en-US"/>
          </a:p>
        </p:txBody>
      </p:sp>
      <p:pic>
        <p:nvPicPr>
          <p:cNvPr id="9"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0" y="1124988"/>
            <a:ext cx="990600" cy="4513033"/>
          </a:xfrm>
          <a:prstGeom prst="rect">
            <a:avLst/>
          </a:prstGeom>
        </p:spPr>
      </p:pic>
    </p:spTree>
    <p:extLst>
      <p:ext uri="{BB962C8B-B14F-4D97-AF65-F5344CB8AC3E}">
        <p14:creationId xmlns:p14="http://schemas.microsoft.com/office/powerpoint/2010/main" val="19789186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Interacting with Linux</a:t>
            </a:r>
            <a:endParaRPr lang="en-US" dirty="0"/>
          </a:p>
        </p:txBody>
      </p:sp>
      <p:sp>
        <p:nvSpPr>
          <p:cNvPr id="7" name="Text Placeholder 6"/>
          <p:cNvSpPr>
            <a:spLocks noGrp="1"/>
          </p:cNvSpPr>
          <p:nvPr>
            <p:ph type="body" idx="1"/>
          </p:nvPr>
        </p:nvSpPr>
        <p:spPr/>
        <p:txBody>
          <a:bodyPr/>
          <a:lstStyle/>
          <a:p>
            <a:r>
              <a:rPr lang="en-US" dirty="0" smtClean="0"/>
              <a:t>(How do you get to the command line?)</a:t>
            </a:r>
            <a:endParaRPr lang="en-US" dirty="0"/>
          </a:p>
        </p:txBody>
      </p:sp>
    </p:spTree>
    <p:extLst>
      <p:ext uri="{BB962C8B-B14F-4D97-AF65-F5344CB8AC3E}">
        <p14:creationId xmlns:p14="http://schemas.microsoft.com/office/powerpoint/2010/main" val="33945952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333" dirty="0"/>
              <a:t>Interacting with Linux:</a:t>
            </a:r>
            <a:br>
              <a:rPr lang="en-US" sz="2333" dirty="0"/>
            </a:br>
            <a:r>
              <a:rPr lang="en-US" sz="2333" dirty="0"/>
              <a:t>File </a:t>
            </a:r>
            <a:r>
              <a:rPr lang="en-US" sz="2333" dirty="0" smtClean="0"/>
              <a:t>Manager / Browser </a:t>
            </a:r>
            <a:r>
              <a:rPr lang="en-US" sz="2333" dirty="0"/>
              <a:t>by Operating System</a:t>
            </a:r>
          </a:p>
        </p:txBody>
      </p:sp>
      <p:sp>
        <p:nvSpPr>
          <p:cNvPr id="3" name="Slide Number Placeholder 2"/>
          <p:cNvSpPr>
            <a:spLocks noGrp="1"/>
          </p:cNvSpPr>
          <p:nvPr>
            <p:ph type="sldNum" sz="quarter" idx="12"/>
          </p:nvPr>
        </p:nvSpPr>
        <p:spPr/>
        <p:txBody>
          <a:bodyPr/>
          <a:lstStyle/>
          <a:p>
            <a:fld id="{1F1CA4AA-271D-1F4B-B042-D56F51DD65CA}" type="slidenum">
              <a:rPr lang="en-US" smtClean="0"/>
              <a:t>23</a:t>
            </a:fld>
            <a:endParaRPr lang="en-US"/>
          </a:p>
        </p:txBody>
      </p:sp>
      <p:sp>
        <p:nvSpPr>
          <p:cNvPr id="4" name="TextBox 3"/>
          <p:cNvSpPr txBox="1"/>
          <p:nvPr/>
        </p:nvSpPr>
        <p:spPr>
          <a:xfrm>
            <a:off x="152400" y="3440109"/>
            <a:ext cx="7103533" cy="1015663"/>
          </a:xfrm>
          <a:prstGeom prst="rect">
            <a:avLst/>
          </a:prstGeom>
          <a:noFill/>
        </p:spPr>
        <p:txBody>
          <a:bodyPr wrap="square" rtlCol="0">
            <a:spAutoFit/>
          </a:bodyPr>
          <a:lstStyle/>
          <a:p>
            <a:pPr defTabSz="848986">
              <a:tabLst>
                <a:tab pos="1143000" algn="l"/>
              </a:tabLst>
            </a:pPr>
            <a:r>
              <a:rPr lang="en-US" sz="1500" dirty="0">
                <a:latin typeface="Arial" pitchFamily="34" charset="0"/>
                <a:cs typeface="Arial" pitchFamily="34" charset="0"/>
              </a:rPr>
              <a:t>OS:	</a:t>
            </a:r>
            <a:r>
              <a:rPr lang="en-US" sz="1500" dirty="0" smtClean="0">
                <a:latin typeface="Arial" pitchFamily="34" charset="0"/>
                <a:cs typeface="Arial" pitchFamily="34" charset="0"/>
              </a:rPr>
              <a:t>Windows</a:t>
            </a:r>
            <a:r>
              <a:rPr lang="en-US" sz="1500" dirty="0">
                <a:latin typeface="Arial" pitchFamily="34" charset="0"/>
                <a:cs typeface="Arial" pitchFamily="34" charset="0"/>
              </a:rPr>
              <a:t>		     </a:t>
            </a:r>
            <a:r>
              <a:rPr lang="en-US" sz="1500" dirty="0" err="1">
                <a:latin typeface="Arial" pitchFamily="34" charset="0"/>
                <a:cs typeface="Arial" pitchFamily="34" charset="0"/>
              </a:rPr>
              <a:t>macOS</a:t>
            </a:r>
            <a:r>
              <a:rPr lang="en-US" sz="1500" dirty="0">
                <a:latin typeface="Arial" pitchFamily="34" charset="0"/>
                <a:cs typeface="Arial" pitchFamily="34" charset="0"/>
              </a:rPr>
              <a:t>		</a:t>
            </a:r>
            <a:r>
              <a:rPr lang="en-US" sz="1500" b="1" dirty="0">
                <a:latin typeface="Arial" pitchFamily="34" charset="0"/>
                <a:cs typeface="Arial" pitchFamily="34" charset="0"/>
              </a:rPr>
              <a:t>Linux</a:t>
            </a:r>
          </a:p>
          <a:p>
            <a:pPr defTabSz="848986">
              <a:tabLst>
                <a:tab pos="1143000" algn="l"/>
              </a:tabLst>
            </a:pPr>
            <a:endParaRPr lang="en-US" sz="1500" dirty="0" smtClean="0">
              <a:latin typeface="Arial" pitchFamily="34" charset="0"/>
              <a:cs typeface="Arial" pitchFamily="34" charset="0"/>
            </a:endParaRPr>
          </a:p>
          <a:p>
            <a:pPr defTabSz="848986">
              <a:tabLst>
                <a:tab pos="1143000" algn="l"/>
              </a:tabLst>
            </a:pPr>
            <a:r>
              <a:rPr lang="en-US" sz="1500" dirty="0" smtClean="0">
                <a:latin typeface="Arial" pitchFamily="34" charset="0"/>
                <a:cs typeface="Arial" pitchFamily="34" charset="0"/>
              </a:rPr>
              <a:t>File</a:t>
            </a:r>
            <a:endParaRPr lang="en-US" sz="1500" dirty="0">
              <a:latin typeface="Arial" pitchFamily="34" charset="0"/>
              <a:cs typeface="Arial" pitchFamily="34" charset="0"/>
            </a:endParaRPr>
          </a:p>
          <a:p>
            <a:pPr defTabSz="848986">
              <a:tabLst>
                <a:tab pos="1143000" algn="l"/>
              </a:tabLst>
            </a:pPr>
            <a:r>
              <a:rPr lang="en-US" sz="1500" dirty="0" smtClean="0">
                <a:latin typeface="Arial" pitchFamily="34" charset="0"/>
                <a:cs typeface="Arial" pitchFamily="34" charset="0"/>
              </a:rPr>
              <a:t>Manager:	Windows Explorer</a:t>
            </a:r>
            <a:r>
              <a:rPr lang="en-US" sz="1500" dirty="0">
                <a:latin typeface="Arial" pitchFamily="34" charset="0"/>
                <a:cs typeface="Arial" pitchFamily="34" charset="0"/>
              </a:rPr>
              <a:t>	     Finder			</a:t>
            </a:r>
            <a:r>
              <a:rPr lang="en-US" sz="1500" b="1" dirty="0">
                <a:solidFill>
                  <a:srgbClr val="FF0000"/>
                </a:solidFill>
                <a:latin typeface="Arial" pitchFamily="34" charset="0"/>
                <a:cs typeface="Arial" pitchFamily="34" charset="0"/>
              </a:rPr>
              <a:t>Shell</a:t>
            </a:r>
          </a:p>
        </p:txBody>
      </p:sp>
      <p:pic>
        <p:nvPicPr>
          <p:cNvPr id="5" name="Picture 4"/>
          <p:cNvPicPr>
            <a:picLocks noChangeAspect="1"/>
          </p:cNvPicPr>
          <p:nvPr/>
        </p:nvPicPr>
        <p:blipFill rotWithShape="1">
          <a:blip r:embed="rId3"/>
          <a:srcRect b="59852"/>
          <a:stretch/>
        </p:blipFill>
        <p:spPr>
          <a:xfrm>
            <a:off x="3059694" y="1829670"/>
            <a:ext cx="2015648" cy="1134097"/>
          </a:xfrm>
          <a:prstGeom prst="rect">
            <a:avLst/>
          </a:prstGeom>
        </p:spPr>
      </p:pic>
      <p:pic>
        <p:nvPicPr>
          <p:cNvPr id="6" name="Picture 5"/>
          <p:cNvPicPr>
            <a:picLocks noChangeAspect="1"/>
          </p:cNvPicPr>
          <p:nvPr/>
        </p:nvPicPr>
        <p:blipFill rotWithShape="1">
          <a:blip r:embed="rId3"/>
          <a:srcRect t="41185"/>
          <a:stretch/>
        </p:blipFill>
        <p:spPr>
          <a:xfrm>
            <a:off x="821267" y="1524000"/>
            <a:ext cx="2178193" cy="1795367"/>
          </a:xfrm>
          <a:prstGeom prst="rect">
            <a:avLst/>
          </a:prstGeom>
        </p:spPr>
      </p:pic>
      <p:pic>
        <p:nvPicPr>
          <p:cNvPr id="7" name="Picture 6" descr="Screen shot 2011-10-07 at 4.17.43 PM.png"/>
          <p:cNvPicPr>
            <a:picLocks noChangeAspect="1"/>
          </p:cNvPicPr>
          <p:nvPr/>
        </p:nvPicPr>
        <p:blipFill rotWithShape="1">
          <a:blip r:embed="rId4">
            <a:extLst>
              <a:ext uri="{28A0092B-C50C-407E-A947-70E740481C1C}">
                <a14:useLocalDpi xmlns:a14="http://schemas.microsoft.com/office/drawing/2010/main" val="0"/>
              </a:ext>
            </a:extLst>
          </a:blip>
          <a:srcRect t="555" b="-555"/>
          <a:stretch/>
        </p:blipFill>
        <p:spPr>
          <a:xfrm>
            <a:off x="5147794" y="1948789"/>
            <a:ext cx="2336801" cy="883688"/>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57423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blinds(horizontal)">
                                      <p:cBhvr>
                                        <p:cTn id="1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Interacting with </a:t>
            </a:r>
            <a:r>
              <a:rPr lang="en-US" dirty="0" smtClean="0"/>
              <a:t>Linux:</a:t>
            </a:r>
            <a:r>
              <a:rPr lang="en-US" dirty="0"/>
              <a:t/>
            </a:r>
            <a:br>
              <a:rPr lang="en-US" dirty="0"/>
            </a:br>
            <a:r>
              <a:rPr lang="en-US" dirty="0"/>
              <a:t>Accessing the Shell</a:t>
            </a:r>
          </a:p>
        </p:txBody>
      </p:sp>
      <p:sp>
        <p:nvSpPr>
          <p:cNvPr id="6" name="Text Placeholder 5"/>
          <p:cNvSpPr>
            <a:spLocks noGrp="1"/>
          </p:cNvSpPr>
          <p:nvPr>
            <p:ph type="body" idx="1"/>
          </p:nvPr>
        </p:nvSpPr>
        <p:spPr/>
        <p:txBody>
          <a:bodyPr/>
          <a:lstStyle/>
          <a:p>
            <a:r>
              <a:rPr lang="en-US" dirty="0" smtClean="0"/>
              <a:t>Terminal (then)</a:t>
            </a:r>
            <a:endParaRPr lang="en-US" dirty="0"/>
          </a:p>
        </p:txBody>
      </p:sp>
      <p:sp>
        <p:nvSpPr>
          <p:cNvPr id="8" name="Text Placeholder 7"/>
          <p:cNvSpPr>
            <a:spLocks noGrp="1"/>
          </p:cNvSpPr>
          <p:nvPr>
            <p:ph type="body" sz="half" idx="3"/>
          </p:nvPr>
        </p:nvSpPr>
        <p:spPr/>
        <p:txBody>
          <a:bodyPr/>
          <a:lstStyle/>
          <a:p>
            <a:r>
              <a:rPr lang="en-US" dirty="0" smtClean="0"/>
              <a:t>Terminal emulator (now)</a:t>
            </a:r>
            <a:endParaRPr lang="en-US" dirty="0"/>
          </a:p>
        </p:txBody>
      </p:sp>
      <p:pic>
        <p:nvPicPr>
          <p:cNvPr id="10" name="Content Placeholder 9"/>
          <p:cNvPicPr>
            <a:picLocks noGrp="1" noChangeAspect="1"/>
          </p:cNvPicPr>
          <p:nvPr>
            <p:ph sz="quarter" idx="2"/>
          </p:nvPr>
        </p:nvPicPr>
        <p:blipFill>
          <a:blip r:embed="rId2"/>
          <a:stretch>
            <a:fillRect/>
          </a:stretch>
        </p:blipFill>
        <p:spPr>
          <a:xfrm>
            <a:off x="952500" y="1999974"/>
            <a:ext cx="3048000" cy="2708563"/>
          </a:xfrm>
          <a:prstGeom prst="rect">
            <a:avLst/>
          </a:prstGeom>
        </p:spPr>
      </p:pic>
      <p:pic>
        <p:nvPicPr>
          <p:cNvPr id="11" name="Content Placeholder 10"/>
          <p:cNvPicPr>
            <a:picLocks noGrp="1" noChangeAspect="1"/>
          </p:cNvPicPr>
          <p:nvPr>
            <p:ph sz="quarter" idx="4"/>
          </p:nvPr>
        </p:nvPicPr>
        <p:blipFill>
          <a:blip r:embed="rId3"/>
          <a:stretch>
            <a:fillRect/>
          </a:stretch>
        </p:blipFill>
        <p:spPr>
          <a:xfrm>
            <a:off x="4130146" y="2032000"/>
            <a:ext cx="3048000" cy="1715457"/>
          </a:xfrm>
          <a:prstGeom prst="rect">
            <a:avLst/>
          </a:prstGeom>
        </p:spPr>
      </p:pic>
      <p:sp>
        <p:nvSpPr>
          <p:cNvPr id="4" name="Slide Number Placeholder 3"/>
          <p:cNvSpPr>
            <a:spLocks noGrp="1"/>
          </p:cNvSpPr>
          <p:nvPr>
            <p:ph type="sldNum" sz="quarter" idx="12"/>
          </p:nvPr>
        </p:nvSpPr>
        <p:spPr/>
        <p:txBody>
          <a:bodyPr/>
          <a:lstStyle/>
          <a:p>
            <a:fld id="{0235576B-7F3C-4840-ADD7-A9DF1158E3A5}" type="slidenum">
              <a:rPr lang="en-US" smtClean="0"/>
              <a:pPr/>
              <a:t>24</a:t>
            </a:fld>
            <a:endParaRPr lang="en-US"/>
          </a:p>
        </p:txBody>
      </p:sp>
      <p:pic>
        <p:nvPicPr>
          <p:cNvPr id="12" name="Picture 11"/>
          <p:cNvPicPr>
            <a:picLocks noChangeAspect="1"/>
          </p:cNvPicPr>
          <p:nvPr/>
        </p:nvPicPr>
        <p:blipFill>
          <a:blip r:embed="rId4"/>
          <a:stretch>
            <a:fillRect/>
          </a:stretch>
        </p:blipFill>
        <p:spPr>
          <a:xfrm>
            <a:off x="5282354" y="4708537"/>
            <a:ext cx="743373" cy="743373"/>
          </a:xfrm>
          <a:prstGeom prst="rect">
            <a:avLst/>
          </a:prstGeom>
        </p:spPr>
      </p:pic>
      <p:sp>
        <p:nvSpPr>
          <p:cNvPr id="13" name="Text Placeholder 7"/>
          <p:cNvSpPr txBox="1">
            <a:spLocks/>
          </p:cNvSpPr>
          <p:nvPr/>
        </p:nvSpPr>
        <p:spPr>
          <a:xfrm>
            <a:off x="4130040" y="4023497"/>
            <a:ext cx="3048000" cy="545703"/>
          </a:xfrm>
          <a:prstGeom prst="rect">
            <a:avLst/>
          </a:prstGeom>
        </p:spPr>
        <p:txBody>
          <a:bodyPr vert="horz" lIns="38100" tIns="0" rIns="38100" bIns="0" anchor="ctr">
            <a:normAutofit fontScale="85000" lnSpcReduction="10000"/>
          </a:bodyPr>
          <a:lstStyle>
            <a:lvl1pPr marL="0" indent="0" algn="l" rtl="0" eaLnBrk="1" latinLnBrk="0" hangingPunct="1">
              <a:spcBef>
                <a:spcPct val="20000"/>
              </a:spcBef>
              <a:buClr>
                <a:schemeClr val="tx2"/>
              </a:buClr>
              <a:buSzPct val="100000"/>
              <a:buFont typeface="Wingdings" pitchFamily="2" charset="2"/>
              <a:buNone/>
              <a:defRPr kumimoji="0" sz="2400" b="1" kern="1200" cap="none" baseline="0">
                <a:solidFill>
                  <a:schemeClr val="tx2"/>
                </a:solidFill>
                <a:effectLst/>
                <a:latin typeface="+mn-lt"/>
                <a:ea typeface="+mn-ea"/>
                <a:cs typeface="+mn-cs"/>
              </a:defRPr>
            </a:lvl1pPr>
            <a:lvl2pPr marL="455613" indent="-227013" algn="l" rtl="0" eaLnBrk="1" latinLnBrk="0" hangingPunct="1">
              <a:spcBef>
                <a:spcPct val="20000"/>
              </a:spcBef>
              <a:buClr>
                <a:schemeClr val="tx2"/>
              </a:buClr>
              <a:buSzPct val="100000"/>
              <a:buFont typeface="Arial" pitchFamily="34" charset="0"/>
              <a:buNone/>
              <a:defRPr kumimoji="0" sz="2000" b="1" kern="1200">
                <a:solidFill>
                  <a:schemeClr val="tx1"/>
                </a:solidFill>
                <a:latin typeface="+mn-lt"/>
                <a:ea typeface="+mn-ea"/>
                <a:cs typeface="+mn-cs"/>
              </a:defRPr>
            </a:lvl2pPr>
            <a:lvl3pPr marL="685800" indent="-228600" algn="l" rtl="0" eaLnBrk="1" latinLnBrk="0" hangingPunct="1">
              <a:spcBef>
                <a:spcPct val="20000"/>
              </a:spcBef>
              <a:buClr>
                <a:schemeClr val="tx2"/>
              </a:buClr>
              <a:buSzPct val="100000"/>
              <a:buFont typeface="Arial" pitchFamily="34" charset="0"/>
              <a:buNone/>
              <a:defRPr kumimoji="0" sz="1800" b="1" kern="1200">
                <a:solidFill>
                  <a:schemeClr val="tx1"/>
                </a:solidFill>
                <a:latin typeface="+mn-lt"/>
                <a:ea typeface="+mn-ea"/>
                <a:cs typeface="+mn-cs"/>
              </a:defRPr>
            </a:lvl3pPr>
            <a:lvl4pPr marL="914400" indent="-228600" algn="l" rtl="0" eaLnBrk="1" latinLnBrk="0" hangingPunct="1">
              <a:spcBef>
                <a:spcPct val="20000"/>
              </a:spcBef>
              <a:buClr>
                <a:schemeClr val="accent2"/>
              </a:buClr>
              <a:buSzPct val="100000"/>
              <a:buFont typeface="Wingdings" pitchFamily="2" charset="2"/>
              <a:buNone/>
              <a:defRPr kumimoji="0" sz="1600" b="1" kern="1200">
                <a:solidFill>
                  <a:schemeClr val="tx1"/>
                </a:solidFill>
                <a:latin typeface="+mn-lt"/>
                <a:ea typeface="+mn-ea"/>
                <a:cs typeface="+mn-cs"/>
              </a:defRPr>
            </a:lvl4pPr>
            <a:lvl5pPr marL="1144588" indent="-230188" algn="l" rtl="0" eaLnBrk="1" latinLnBrk="0" hangingPunct="1">
              <a:spcBef>
                <a:spcPct val="20000"/>
              </a:spcBef>
              <a:buClr>
                <a:schemeClr val="accent2"/>
              </a:buClr>
              <a:buSzPct val="100000"/>
              <a:buFont typeface="Arial" pitchFamily="34" charset="0"/>
              <a:buNone/>
              <a:defRPr kumimoji="0" sz="1600" b="1"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sz="2000" dirty="0"/>
              <a:t>“Terminal” (</a:t>
            </a:r>
            <a:r>
              <a:rPr lang="en-US" sz="2000" dirty="0" err="1"/>
              <a:t>macOS</a:t>
            </a:r>
            <a:r>
              <a:rPr lang="en-US" sz="2000" dirty="0"/>
              <a:t>; a particular terminal emulator)</a:t>
            </a:r>
          </a:p>
        </p:txBody>
      </p:sp>
    </p:spTree>
    <p:extLst>
      <p:ext uri="{BB962C8B-B14F-4D97-AF65-F5344CB8AC3E}">
        <p14:creationId xmlns:p14="http://schemas.microsoft.com/office/powerpoint/2010/main" val="103173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Interacting with Linux:</a:t>
            </a:r>
            <a:br>
              <a:rPr lang="en-US" dirty="0" smtClean="0"/>
            </a:br>
            <a:r>
              <a:rPr lang="en-US" dirty="0" smtClean="0"/>
              <a:t>Accessing the Shell</a:t>
            </a:r>
            <a:endParaRPr lang="en-US" dirty="0"/>
          </a:p>
        </p:txBody>
      </p:sp>
      <p:sp>
        <p:nvSpPr>
          <p:cNvPr id="5" name="Content Placeholder 4"/>
          <p:cNvSpPr>
            <a:spLocks noGrp="1"/>
          </p:cNvSpPr>
          <p:nvPr>
            <p:ph idx="1"/>
          </p:nvPr>
        </p:nvSpPr>
        <p:spPr/>
        <p:txBody>
          <a:bodyPr>
            <a:normAutofit/>
          </a:bodyPr>
          <a:lstStyle/>
          <a:p>
            <a:r>
              <a:rPr lang="en-US" dirty="0"/>
              <a:t>We use a terminal emulator to access the </a:t>
            </a:r>
            <a:r>
              <a:rPr lang="en-US" dirty="0" smtClean="0"/>
              <a:t>shell, and other Linux programs</a:t>
            </a:r>
          </a:p>
          <a:p>
            <a:endParaRPr lang="en-US" dirty="0" smtClean="0"/>
          </a:p>
          <a:p>
            <a:r>
              <a:rPr lang="en-US" dirty="0" smtClean="0"/>
              <a:t>Mac</a:t>
            </a:r>
            <a:r>
              <a:rPr lang="en-US" dirty="0"/>
              <a:t>: </a:t>
            </a:r>
            <a:endParaRPr lang="en-US" dirty="0" smtClean="0"/>
          </a:p>
          <a:p>
            <a:pPr lvl="1"/>
            <a:r>
              <a:rPr lang="en-US" dirty="0" smtClean="0"/>
              <a:t>Applications </a:t>
            </a:r>
            <a:r>
              <a:rPr lang="en-US" dirty="0"/>
              <a:t>=&gt; Utilities =&gt; Terminal</a:t>
            </a:r>
          </a:p>
          <a:p>
            <a:endParaRPr lang="en-US" dirty="0" smtClean="0"/>
          </a:p>
          <a:p>
            <a:r>
              <a:rPr lang="en-US" dirty="0" smtClean="0"/>
              <a:t>Windows</a:t>
            </a:r>
            <a:r>
              <a:rPr lang="en-US" dirty="0"/>
              <a:t>: </a:t>
            </a:r>
            <a:endParaRPr lang="en-US" dirty="0" smtClean="0"/>
          </a:p>
          <a:p>
            <a:pPr lvl="1"/>
            <a:r>
              <a:rPr lang="en-US" dirty="0" smtClean="0"/>
              <a:t>Download </a:t>
            </a:r>
            <a:r>
              <a:rPr lang="en-US" dirty="0" err="1"/>
              <a:t>PuTTY</a:t>
            </a:r>
            <a:r>
              <a:rPr lang="en-US" dirty="0"/>
              <a:t> </a:t>
            </a:r>
            <a:endParaRPr lang="en-US" dirty="0" smtClean="0"/>
          </a:p>
          <a:p>
            <a:pPr lvl="1"/>
            <a:r>
              <a:rPr lang="en-US" dirty="0" smtClean="0">
                <a:hlinkClick r:id="rId3"/>
              </a:rPr>
              <a:t>http</a:t>
            </a:r>
            <a:r>
              <a:rPr lang="en-US" dirty="0">
                <a:hlinkClick r:id="rId3"/>
              </a:rPr>
              <a:t>://www.chiark.greenend.org.uk/~sgtatham/putty/</a:t>
            </a:r>
            <a:endParaRPr lang="en-US" dirty="0"/>
          </a:p>
          <a:p>
            <a:endParaRPr lang="en-US" dirty="0"/>
          </a:p>
        </p:txBody>
      </p:sp>
      <p:sp>
        <p:nvSpPr>
          <p:cNvPr id="3" name="Slide Number Placeholder 2"/>
          <p:cNvSpPr>
            <a:spLocks noGrp="1"/>
          </p:cNvSpPr>
          <p:nvPr>
            <p:ph type="sldNum" sz="quarter" idx="12"/>
          </p:nvPr>
        </p:nvSpPr>
        <p:spPr/>
        <p:txBody>
          <a:bodyPr/>
          <a:lstStyle/>
          <a:p>
            <a:fld id="{0235576B-7F3C-4840-ADD7-A9DF1158E3A5}" type="slidenum">
              <a:rPr lang="en-US" smtClean="0"/>
              <a:pPr/>
              <a:t>25</a:t>
            </a:fld>
            <a:endParaRPr lang="en-US"/>
          </a:p>
        </p:txBody>
      </p:sp>
      <p:pic>
        <p:nvPicPr>
          <p:cNvPr id="6" name="Picture 5"/>
          <p:cNvPicPr>
            <a:picLocks noChangeAspect="1"/>
          </p:cNvPicPr>
          <p:nvPr/>
        </p:nvPicPr>
        <p:blipFill>
          <a:blip r:embed="rId4"/>
          <a:stretch>
            <a:fillRect/>
          </a:stretch>
        </p:blipFill>
        <p:spPr>
          <a:xfrm>
            <a:off x="5588000" y="2476500"/>
            <a:ext cx="743373" cy="743373"/>
          </a:xfrm>
          <a:prstGeom prst="rect">
            <a:avLst/>
          </a:prstGeom>
        </p:spPr>
      </p:pic>
    </p:spTree>
    <p:extLst>
      <p:ext uri="{BB962C8B-B14F-4D97-AF65-F5344CB8AC3E}">
        <p14:creationId xmlns:p14="http://schemas.microsoft.com/office/powerpoint/2010/main" val="6686099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587500"/>
            <a:ext cx="6279919" cy="35090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p:txBody>
          <a:bodyPr>
            <a:noAutofit/>
          </a:bodyPr>
          <a:lstStyle/>
          <a:p>
            <a:r>
              <a:rPr lang="en-US" sz="2333" dirty="0"/>
              <a:t>Interacting with Linux: Anatomy of the Terminal, “Command Line”, or “Shell”</a:t>
            </a:r>
          </a:p>
        </p:txBody>
      </p:sp>
      <p:cxnSp>
        <p:nvCxnSpPr>
          <p:cNvPr id="5" name="Straight Arrow Connector 4"/>
          <p:cNvCxnSpPr/>
          <p:nvPr/>
        </p:nvCxnSpPr>
        <p:spPr>
          <a:xfrm flipH="1">
            <a:off x="6352610" y="1449476"/>
            <a:ext cx="818700" cy="1206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a:stCxn id="21" idx="1"/>
            <a:endCxn id="9" idx="1"/>
          </p:cNvCxnSpPr>
          <p:nvPr/>
        </p:nvCxnSpPr>
        <p:spPr>
          <a:xfrm flipH="1" flipV="1">
            <a:off x="1563568" y="4370070"/>
            <a:ext cx="810742" cy="935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22" idx="1"/>
          </p:cNvCxnSpPr>
          <p:nvPr/>
        </p:nvCxnSpPr>
        <p:spPr>
          <a:xfrm flipH="1" flipV="1">
            <a:off x="2982894" y="4093699"/>
            <a:ext cx="1741506" cy="6596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1270000" y="1630019"/>
            <a:ext cx="501702" cy="6940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2362200" y="1657120"/>
            <a:ext cx="42281" cy="6288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374310" y="5143500"/>
            <a:ext cx="4788490" cy="323165"/>
          </a:xfrm>
          <a:prstGeom prst="rect">
            <a:avLst/>
          </a:prstGeom>
          <a:noFill/>
        </p:spPr>
        <p:txBody>
          <a:bodyPr wrap="none" rtlCol="0">
            <a:spAutoFit/>
          </a:bodyPr>
          <a:lstStyle/>
          <a:p>
            <a:r>
              <a:rPr lang="en-US" sz="1500" dirty="0"/>
              <a:t>Prompt (</a:t>
            </a:r>
            <a:r>
              <a:rPr lang="en-US" sz="1500" dirty="0" err="1"/>
              <a:t>computer_name:current_directory</a:t>
            </a:r>
            <a:r>
              <a:rPr lang="en-US" sz="1500" dirty="0"/>
              <a:t> username)</a:t>
            </a:r>
          </a:p>
        </p:txBody>
      </p:sp>
      <p:sp>
        <p:nvSpPr>
          <p:cNvPr id="22" name="TextBox 21"/>
          <p:cNvSpPr txBox="1"/>
          <p:nvPr/>
        </p:nvSpPr>
        <p:spPr>
          <a:xfrm>
            <a:off x="4724400" y="4591735"/>
            <a:ext cx="763351" cy="323165"/>
          </a:xfrm>
          <a:prstGeom prst="rect">
            <a:avLst/>
          </a:prstGeom>
          <a:noFill/>
        </p:spPr>
        <p:txBody>
          <a:bodyPr wrap="none" rtlCol="0">
            <a:spAutoFit/>
          </a:bodyPr>
          <a:lstStyle/>
          <a:p>
            <a:r>
              <a:rPr lang="en-US" sz="1500" dirty="0"/>
              <a:t>Cursor</a:t>
            </a:r>
          </a:p>
        </p:txBody>
      </p:sp>
      <p:sp>
        <p:nvSpPr>
          <p:cNvPr id="23" name="TextBox 22"/>
          <p:cNvSpPr txBox="1"/>
          <p:nvPr/>
        </p:nvSpPr>
        <p:spPr>
          <a:xfrm>
            <a:off x="609600" y="1249020"/>
            <a:ext cx="1074333" cy="323165"/>
          </a:xfrm>
          <a:prstGeom prst="rect">
            <a:avLst/>
          </a:prstGeom>
          <a:noFill/>
        </p:spPr>
        <p:txBody>
          <a:bodyPr wrap="none" rtlCol="0">
            <a:spAutoFit/>
          </a:bodyPr>
          <a:lstStyle/>
          <a:p>
            <a:r>
              <a:rPr lang="en-US" sz="1500" dirty="0"/>
              <a:t>Command</a:t>
            </a:r>
          </a:p>
        </p:txBody>
      </p:sp>
      <p:sp>
        <p:nvSpPr>
          <p:cNvPr id="24" name="TextBox 23"/>
          <p:cNvSpPr txBox="1"/>
          <p:nvPr/>
        </p:nvSpPr>
        <p:spPr>
          <a:xfrm>
            <a:off x="1951969" y="1257300"/>
            <a:ext cx="1019831" cy="323165"/>
          </a:xfrm>
          <a:prstGeom prst="rect">
            <a:avLst/>
          </a:prstGeom>
          <a:noFill/>
        </p:spPr>
        <p:txBody>
          <a:bodyPr wrap="none" rtlCol="0">
            <a:spAutoFit/>
          </a:bodyPr>
          <a:lstStyle/>
          <a:p>
            <a:r>
              <a:rPr lang="en-US" sz="1500" dirty="0"/>
              <a:t>Argument</a:t>
            </a:r>
          </a:p>
        </p:txBody>
      </p:sp>
      <p:sp>
        <p:nvSpPr>
          <p:cNvPr id="25" name="TextBox 24"/>
          <p:cNvSpPr txBox="1"/>
          <p:nvPr/>
        </p:nvSpPr>
        <p:spPr>
          <a:xfrm>
            <a:off x="7100804" y="1163886"/>
            <a:ext cx="870751" cy="323165"/>
          </a:xfrm>
          <a:prstGeom prst="rect">
            <a:avLst/>
          </a:prstGeom>
          <a:noFill/>
        </p:spPr>
        <p:txBody>
          <a:bodyPr wrap="none" rtlCol="0">
            <a:spAutoFit/>
          </a:bodyPr>
          <a:lstStyle/>
          <a:p>
            <a:r>
              <a:rPr lang="en-US" sz="1500" dirty="0"/>
              <a:t>Window</a:t>
            </a:r>
          </a:p>
        </p:txBody>
      </p:sp>
      <p:cxnSp>
        <p:nvCxnSpPr>
          <p:cNvPr id="30" name="Straight Arrow Connector 29"/>
          <p:cNvCxnSpPr/>
          <p:nvPr/>
        </p:nvCxnSpPr>
        <p:spPr>
          <a:xfrm flipH="1">
            <a:off x="3352801" y="2688223"/>
            <a:ext cx="1965564"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318365" y="2534335"/>
            <a:ext cx="761747" cy="323165"/>
          </a:xfrm>
          <a:prstGeom prst="rect">
            <a:avLst/>
          </a:prstGeom>
          <a:noFill/>
        </p:spPr>
        <p:txBody>
          <a:bodyPr wrap="none" rtlCol="0">
            <a:spAutoFit/>
          </a:bodyPr>
          <a:lstStyle/>
          <a:p>
            <a:pPr algn="r"/>
            <a:r>
              <a:rPr lang="en-US" sz="1500" dirty="0"/>
              <a:t>Output</a:t>
            </a:r>
          </a:p>
        </p:txBody>
      </p:sp>
      <p:sp>
        <p:nvSpPr>
          <p:cNvPr id="9" name="Left Brace 8"/>
          <p:cNvSpPr/>
          <p:nvPr/>
        </p:nvSpPr>
        <p:spPr>
          <a:xfrm rot="16200000">
            <a:off x="1454983" y="3005653"/>
            <a:ext cx="217170" cy="251166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32" name="Slide Number Placeholder 3"/>
          <p:cNvSpPr>
            <a:spLocks noGrp="1"/>
          </p:cNvSpPr>
          <p:nvPr>
            <p:ph type="sldNum" sz="quarter" idx="12"/>
          </p:nvPr>
        </p:nvSpPr>
        <p:spPr>
          <a:xfrm>
            <a:off x="7536180" y="5349240"/>
            <a:ext cx="762000" cy="320040"/>
          </a:xfrm>
        </p:spPr>
        <p:txBody>
          <a:bodyPr/>
          <a:lstStyle/>
          <a:p>
            <a:fld id="{5E8D127A-7199-4E61-938E-D828E2042B8B}" type="slidenum">
              <a:rPr lang="en-US" smtClean="0"/>
              <a:pPr/>
              <a:t>26</a:t>
            </a:fld>
            <a:endParaRPr lang="en-US" dirty="0"/>
          </a:p>
        </p:txBody>
      </p:sp>
      <p:cxnSp>
        <p:nvCxnSpPr>
          <p:cNvPr id="29" name="Straight Arrow Connector 28"/>
          <p:cNvCxnSpPr/>
          <p:nvPr/>
        </p:nvCxnSpPr>
        <p:spPr>
          <a:xfrm flipH="1">
            <a:off x="3785773" y="2424195"/>
            <a:ext cx="116722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4896004" y="2262611"/>
            <a:ext cx="1428596" cy="323165"/>
          </a:xfrm>
          <a:prstGeom prst="rect">
            <a:avLst/>
          </a:prstGeom>
          <a:noFill/>
        </p:spPr>
        <p:txBody>
          <a:bodyPr wrap="none" rtlCol="0">
            <a:spAutoFit/>
          </a:bodyPr>
          <a:lstStyle/>
          <a:p>
            <a:pPr algn="r"/>
            <a:r>
              <a:rPr lang="en-US" sz="1500" dirty="0" smtClean="0"/>
              <a:t>Command line</a:t>
            </a:r>
            <a:endParaRPr lang="en-US" sz="1500" dirty="0"/>
          </a:p>
        </p:txBody>
      </p:sp>
    </p:spTree>
    <p:extLst>
      <p:ext uri="{BB962C8B-B14F-4D97-AF65-F5344CB8AC3E}">
        <p14:creationId xmlns:p14="http://schemas.microsoft.com/office/powerpoint/2010/main" val="47783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33" grpId="0"/>
      <p:bldP spid="9" grpId="0" animBg="1"/>
      <p:bldP spid="3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execute a command</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6486" r="51556" b="80367"/>
          <a:stretch/>
        </p:blipFill>
        <p:spPr>
          <a:xfrm>
            <a:off x="1066800" y="2081478"/>
            <a:ext cx="4876800" cy="827989"/>
          </a:xfrm>
          <a:prstGeom prst="rect">
            <a:avLst/>
          </a:prstGeom>
          <a:effectLst>
            <a:glow rad="63500">
              <a:schemeClr val="accent2">
                <a:satMod val="175000"/>
                <a:alpha val="40000"/>
              </a:schemeClr>
            </a:glow>
            <a:outerShdw blurRad="50800" dist="38100" dir="8100000" algn="tr" rotWithShape="0">
              <a:prstClr val="black">
                <a:alpha val="40000"/>
              </a:prstClr>
            </a:outerShdw>
          </a:effec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6485" r="19835" b="73389"/>
          <a:stretch/>
        </p:blipFill>
        <p:spPr>
          <a:xfrm>
            <a:off x="924975" y="4035482"/>
            <a:ext cx="6083879" cy="955618"/>
          </a:xfrm>
          <a:prstGeom prst="rect">
            <a:avLst/>
          </a:prstGeom>
          <a:effectLst>
            <a:glow rad="63500">
              <a:schemeClr val="accent2">
                <a:satMod val="175000"/>
                <a:alpha val="40000"/>
              </a:schemeClr>
            </a:glow>
            <a:outerShdw blurRad="50800" dist="38100" dir="8100000" algn="tr" rotWithShape="0">
              <a:prstClr val="black">
                <a:alpha val="40000"/>
              </a:prstClr>
            </a:outerShdw>
          </a:effectLst>
        </p:spPr>
      </p:pic>
      <p:sp>
        <p:nvSpPr>
          <p:cNvPr id="6" name="Left Brace 5"/>
          <p:cNvSpPr/>
          <p:nvPr/>
        </p:nvSpPr>
        <p:spPr>
          <a:xfrm rot="5400000">
            <a:off x="4019315" y="1612900"/>
            <a:ext cx="207433" cy="613833"/>
          </a:xfrm>
          <a:prstGeom prst="lef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7" name="Left Brace 6"/>
          <p:cNvSpPr/>
          <p:nvPr/>
        </p:nvSpPr>
        <p:spPr>
          <a:xfrm rot="5400000">
            <a:off x="4831197" y="1536700"/>
            <a:ext cx="207433" cy="749300"/>
          </a:xfrm>
          <a:prstGeom prst="lef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8" name="Left Brace 7"/>
          <p:cNvSpPr/>
          <p:nvPr/>
        </p:nvSpPr>
        <p:spPr>
          <a:xfrm rot="5400000">
            <a:off x="3581676" y="3702050"/>
            <a:ext cx="207433" cy="330200"/>
          </a:xfrm>
          <a:prstGeom prst="lef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9" name="Left Brace 8"/>
          <p:cNvSpPr/>
          <p:nvPr/>
        </p:nvSpPr>
        <p:spPr>
          <a:xfrm rot="5400000">
            <a:off x="4894930" y="2989931"/>
            <a:ext cx="207433" cy="1737508"/>
          </a:xfrm>
          <a:prstGeom prst="lef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10" name="Left Brace 9"/>
          <p:cNvSpPr/>
          <p:nvPr/>
        </p:nvSpPr>
        <p:spPr>
          <a:xfrm rot="5400000">
            <a:off x="3886476" y="3718983"/>
            <a:ext cx="207433" cy="279400"/>
          </a:xfrm>
          <a:prstGeom prst="lef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11" name="TextBox 10"/>
          <p:cNvSpPr txBox="1"/>
          <p:nvPr/>
        </p:nvSpPr>
        <p:spPr>
          <a:xfrm rot="18675567">
            <a:off x="3351603" y="3235040"/>
            <a:ext cx="1031051" cy="323165"/>
          </a:xfrm>
          <a:prstGeom prst="rect">
            <a:avLst/>
          </a:prstGeom>
          <a:noFill/>
        </p:spPr>
        <p:txBody>
          <a:bodyPr wrap="none" rtlCol="0">
            <a:spAutoFit/>
          </a:bodyPr>
          <a:lstStyle/>
          <a:p>
            <a:pPr defTabSz="848986"/>
            <a:r>
              <a:rPr lang="en-US" sz="1500" dirty="0">
                <a:latin typeface="Arial" pitchFamily="34" charset="0"/>
                <a:cs typeface="Arial" pitchFamily="34" charset="0"/>
              </a:rPr>
              <a:t>command</a:t>
            </a:r>
          </a:p>
        </p:txBody>
      </p:sp>
      <p:sp>
        <p:nvSpPr>
          <p:cNvPr id="12" name="TextBox 11"/>
          <p:cNvSpPr txBox="1"/>
          <p:nvPr/>
        </p:nvSpPr>
        <p:spPr>
          <a:xfrm rot="18675567">
            <a:off x="3757437" y="3345106"/>
            <a:ext cx="710451" cy="323165"/>
          </a:xfrm>
          <a:prstGeom prst="rect">
            <a:avLst/>
          </a:prstGeom>
          <a:noFill/>
        </p:spPr>
        <p:txBody>
          <a:bodyPr wrap="none" rtlCol="0">
            <a:spAutoFit/>
          </a:bodyPr>
          <a:lstStyle/>
          <a:p>
            <a:pPr defTabSz="848986"/>
            <a:r>
              <a:rPr lang="en-US" sz="1500" dirty="0">
                <a:latin typeface="Arial" pitchFamily="34" charset="0"/>
                <a:cs typeface="Arial" pitchFamily="34" charset="0"/>
              </a:rPr>
              <a:t>option</a:t>
            </a:r>
          </a:p>
        </p:txBody>
      </p:sp>
      <p:sp>
        <p:nvSpPr>
          <p:cNvPr id="13" name="TextBox 12"/>
          <p:cNvSpPr txBox="1"/>
          <p:nvPr/>
        </p:nvSpPr>
        <p:spPr>
          <a:xfrm rot="18675567">
            <a:off x="4764635" y="3251973"/>
            <a:ext cx="998991" cy="323165"/>
          </a:xfrm>
          <a:prstGeom prst="rect">
            <a:avLst/>
          </a:prstGeom>
          <a:noFill/>
        </p:spPr>
        <p:txBody>
          <a:bodyPr wrap="none" rtlCol="0">
            <a:spAutoFit/>
          </a:bodyPr>
          <a:lstStyle/>
          <a:p>
            <a:pPr defTabSz="848986"/>
            <a:r>
              <a:rPr lang="en-US" sz="1500" dirty="0">
                <a:latin typeface="Arial" pitchFamily="34" charset="0"/>
                <a:cs typeface="Arial" pitchFamily="34" charset="0"/>
              </a:rPr>
              <a:t>argument</a:t>
            </a:r>
          </a:p>
        </p:txBody>
      </p:sp>
      <p:sp>
        <p:nvSpPr>
          <p:cNvPr id="14" name="TextBox 13"/>
          <p:cNvSpPr txBox="1"/>
          <p:nvPr/>
        </p:nvSpPr>
        <p:spPr>
          <a:xfrm>
            <a:off x="3540949" y="1485900"/>
            <a:ext cx="1031051" cy="323165"/>
          </a:xfrm>
          <a:prstGeom prst="rect">
            <a:avLst/>
          </a:prstGeom>
          <a:noFill/>
        </p:spPr>
        <p:txBody>
          <a:bodyPr wrap="none" rtlCol="0">
            <a:spAutoFit/>
          </a:bodyPr>
          <a:lstStyle/>
          <a:p>
            <a:pPr defTabSz="848986"/>
            <a:r>
              <a:rPr lang="en-US" sz="1500" dirty="0">
                <a:latin typeface="Arial" pitchFamily="34" charset="0"/>
                <a:cs typeface="Arial" pitchFamily="34" charset="0"/>
              </a:rPr>
              <a:t>command</a:t>
            </a:r>
          </a:p>
        </p:txBody>
      </p:sp>
      <p:sp>
        <p:nvSpPr>
          <p:cNvPr id="16" name="TextBox 15"/>
          <p:cNvSpPr txBox="1"/>
          <p:nvPr/>
        </p:nvSpPr>
        <p:spPr>
          <a:xfrm>
            <a:off x="4563609" y="1485900"/>
            <a:ext cx="998991" cy="323165"/>
          </a:xfrm>
          <a:prstGeom prst="rect">
            <a:avLst/>
          </a:prstGeom>
          <a:noFill/>
        </p:spPr>
        <p:txBody>
          <a:bodyPr wrap="none" rtlCol="0">
            <a:spAutoFit/>
          </a:bodyPr>
          <a:lstStyle/>
          <a:p>
            <a:pPr defTabSz="848986"/>
            <a:r>
              <a:rPr lang="en-US" sz="1500" dirty="0">
                <a:latin typeface="Arial" pitchFamily="34" charset="0"/>
                <a:cs typeface="Arial" pitchFamily="34" charset="0"/>
              </a:rPr>
              <a:t>argument</a:t>
            </a:r>
          </a:p>
        </p:txBody>
      </p:sp>
      <p:sp>
        <p:nvSpPr>
          <p:cNvPr id="17" name="Left Brace 16"/>
          <p:cNvSpPr/>
          <p:nvPr/>
        </p:nvSpPr>
        <p:spPr>
          <a:xfrm rot="10800000">
            <a:off x="7088314" y="4235450"/>
            <a:ext cx="207433" cy="412750"/>
          </a:xfrm>
          <a:prstGeom prst="lef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18" name="TextBox 17"/>
          <p:cNvSpPr txBox="1"/>
          <p:nvPr/>
        </p:nvSpPr>
        <p:spPr>
          <a:xfrm>
            <a:off x="7280931" y="4267201"/>
            <a:ext cx="720069" cy="323165"/>
          </a:xfrm>
          <a:prstGeom prst="rect">
            <a:avLst/>
          </a:prstGeom>
          <a:noFill/>
        </p:spPr>
        <p:txBody>
          <a:bodyPr wrap="none" rtlCol="0">
            <a:spAutoFit/>
          </a:bodyPr>
          <a:lstStyle/>
          <a:p>
            <a:pPr defTabSz="848986"/>
            <a:r>
              <a:rPr lang="en-US" sz="1500" dirty="0">
                <a:latin typeface="Arial" pitchFamily="34" charset="0"/>
                <a:cs typeface="Arial" pitchFamily="34" charset="0"/>
              </a:rPr>
              <a:t>output</a:t>
            </a:r>
          </a:p>
        </p:txBody>
      </p:sp>
      <p:sp>
        <p:nvSpPr>
          <p:cNvPr id="19" name="Left Brace 18"/>
          <p:cNvSpPr/>
          <p:nvPr/>
        </p:nvSpPr>
        <p:spPr>
          <a:xfrm rot="10800000">
            <a:off x="6019800" y="2298698"/>
            <a:ext cx="207433" cy="287867"/>
          </a:xfrm>
          <a:prstGeom prst="lef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20" name="TextBox 19"/>
          <p:cNvSpPr txBox="1"/>
          <p:nvPr/>
        </p:nvSpPr>
        <p:spPr>
          <a:xfrm>
            <a:off x="6170084" y="2247900"/>
            <a:ext cx="720069" cy="323165"/>
          </a:xfrm>
          <a:prstGeom prst="rect">
            <a:avLst/>
          </a:prstGeom>
          <a:noFill/>
        </p:spPr>
        <p:txBody>
          <a:bodyPr wrap="none" rtlCol="0">
            <a:spAutoFit/>
          </a:bodyPr>
          <a:lstStyle/>
          <a:p>
            <a:pPr defTabSz="848986"/>
            <a:r>
              <a:rPr lang="en-US" sz="1500" dirty="0">
                <a:latin typeface="Arial" pitchFamily="34" charset="0"/>
                <a:cs typeface="Arial" pitchFamily="34" charset="0"/>
              </a:rPr>
              <a:t>output</a:t>
            </a:r>
          </a:p>
        </p:txBody>
      </p:sp>
      <p:sp>
        <p:nvSpPr>
          <p:cNvPr id="21" name="Slide Number Placeholder 3"/>
          <p:cNvSpPr>
            <a:spLocks noGrp="1"/>
          </p:cNvSpPr>
          <p:nvPr>
            <p:ph type="sldNum" sz="quarter" idx="12"/>
          </p:nvPr>
        </p:nvSpPr>
        <p:spPr>
          <a:xfrm>
            <a:off x="7536180" y="5349240"/>
            <a:ext cx="762000" cy="320040"/>
          </a:xfrm>
        </p:spPr>
        <p:txBody>
          <a:bodyPr/>
          <a:lstStyle/>
          <a:p>
            <a:fld id="{5E8D127A-7199-4E61-938E-D828E2042B8B}" type="slidenum">
              <a:rPr lang="en-US" smtClean="0"/>
              <a:pPr/>
              <a:t>27</a:t>
            </a:fld>
            <a:endParaRPr lang="en-US" dirty="0"/>
          </a:p>
        </p:txBody>
      </p:sp>
    </p:spTree>
    <p:extLst>
      <p:ext uri="{BB962C8B-B14F-4D97-AF65-F5344CB8AC3E}">
        <p14:creationId xmlns:p14="http://schemas.microsoft.com/office/powerpoint/2010/main" val="392674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linds(horizontal)">
                                      <p:cBhvr>
                                        <p:cTn id="23" dur="500"/>
                                        <p:tgtEl>
                                          <p:spTgt spid="2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linds(horizontal)">
                                      <p:cBhvr>
                                        <p:cTn id="35" dur="500"/>
                                        <p:tgtEl>
                                          <p:spTgt spid="11"/>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linds(horizontal)">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blinds(horizontal)">
                                      <p:cBhvr>
                                        <p:cTn id="49" dur="500"/>
                                        <p:tgtEl>
                                          <p:spTgt spid="9"/>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blinds(horizontal)">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blinds(horizontal)">
                                      <p:cBhvr>
                                        <p:cTn id="57" dur="500"/>
                                        <p:tgtEl>
                                          <p:spTgt spid="18"/>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blinds(horizontal)">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3" grpId="0"/>
      <p:bldP spid="14" grpId="0"/>
      <p:bldP spid="16" grpId="0"/>
      <p:bldP spid="17" grpId="0" animBg="1"/>
      <p:bldP spid="18" grpId="0"/>
      <p:bldP spid="19" grpId="0" animBg="1"/>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smtClean="0"/>
              <a:t>Help!</a:t>
            </a:r>
            <a:endParaRPr lang="en-US" altLang="en-US"/>
          </a:p>
        </p:txBody>
      </p:sp>
      <p:sp>
        <p:nvSpPr>
          <p:cNvPr id="25603" name="Rectangle 3"/>
          <p:cNvSpPr>
            <a:spLocks noGrp="1" noChangeArrowheads="1"/>
          </p:cNvSpPr>
          <p:nvPr>
            <p:ph type="body" idx="1"/>
          </p:nvPr>
        </p:nvSpPr>
        <p:spPr/>
        <p:txBody>
          <a:bodyPr/>
          <a:lstStyle/>
          <a:p>
            <a:endParaRPr lang="en-US" altLang="en-US" dirty="0" smtClean="0"/>
          </a:p>
          <a:p>
            <a:endParaRPr lang="en-US" altLang="en-US" dirty="0"/>
          </a:p>
          <a:p>
            <a:endParaRPr lang="en-US" altLang="en-US" dirty="0" smtClean="0"/>
          </a:p>
          <a:p>
            <a:r>
              <a:rPr lang="en-US" altLang="en-US" dirty="0" smtClean="0"/>
              <a:t>Whenever you need help with a command type “</a:t>
            </a:r>
            <a:r>
              <a:rPr lang="en-US" altLang="en-US" dirty="0" smtClean="0">
                <a:latin typeface="Courier" charset="0"/>
                <a:ea typeface="Courier" charset="0"/>
                <a:cs typeface="Courier" charset="0"/>
              </a:rPr>
              <a:t>man</a:t>
            </a:r>
            <a:r>
              <a:rPr lang="en-US" altLang="en-US" dirty="0" smtClean="0"/>
              <a:t>” and the command name</a:t>
            </a:r>
            <a:endParaRPr lang="en-US"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smtClean="0"/>
              <a:t>Help!</a:t>
            </a:r>
            <a:endParaRPr lang="en-US" alt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9656" y="1273175"/>
            <a:ext cx="5881687" cy="36798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Objectives</a:t>
            </a:r>
            <a:endParaRPr lang="en-US" dirty="0"/>
          </a:p>
        </p:txBody>
      </p:sp>
      <p:sp>
        <p:nvSpPr>
          <p:cNvPr id="3" name="Content Placeholder 2"/>
          <p:cNvSpPr>
            <a:spLocks noGrp="1"/>
          </p:cNvSpPr>
          <p:nvPr>
            <p:ph idx="1"/>
          </p:nvPr>
        </p:nvSpPr>
        <p:spPr/>
        <p:txBody>
          <a:bodyPr>
            <a:normAutofit fontScale="92500" lnSpcReduction="10000"/>
          </a:bodyPr>
          <a:lstStyle/>
          <a:p>
            <a:r>
              <a:rPr lang="en-US" dirty="0"/>
              <a:t>Explain one or more advantages to using the command line for research</a:t>
            </a:r>
          </a:p>
          <a:p>
            <a:endParaRPr lang="en-US" dirty="0"/>
          </a:p>
          <a:p>
            <a:r>
              <a:rPr lang="en-US" dirty="0"/>
              <a:t>Explain one or more advantages to using the command line for programming</a:t>
            </a:r>
          </a:p>
          <a:p>
            <a:endParaRPr lang="en-US" dirty="0"/>
          </a:p>
          <a:p>
            <a:r>
              <a:rPr lang="en-US" dirty="0"/>
              <a:t>Be able to get to the command line on your computer</a:t>
            </a:r>
          </a:p>
          <a:p>
            <a:endParaRPr lang="en-US" dirty="0"/>
          </a:p>
          <a:p>
            <a:r>
              <a:rPr lang="en-US" dirty="0"/>
              <a:t>Understand how to navigate a </a:t>
            </a:r>
            <a:r>
              <a:rPr lang="en-US" dirty="0" err="1"/>
              <a:t>linux</a:t>
            </a:r>
            <a:r>
              <a:rPr lang="en-US" dirty="0"/>
              <a:t> operating system</a:t>
            </a:r>
          </a:p>
          <a:p>
            <a:endParaRPr lang="en-US" dirty="0"/>
          </a:p>
          <a:p>
            <a:r>
              <a:rPr lang="en-US" dirty="0"/>
              <a:t>Know one or more command to examine and manipulate large files (1 </a:t>
            </a:r>
            <a:r>
              <a:rPr lang="en-US" dirty="0" err="1"/>
              <a:t>gigbit</a:t>
            </a:r>
            <a:r>
              <a:rPr lang="en-US" dirty="0"/>
              <a:t>+)</a:t>
            </a:r>
          </a:p>
        </p:txBody>
      </p:sp>
      <p:sp>
        <p:nvSpPr>
          <p:cNvPr id="4" name="Slide Number Placeholder 3"/>
          <p:cNvSpPr>
            <a:spLocks noGrp="1"/>
          </p:cNvSpPr>
          <p:nvPr>
            <p:ph type="sldNum" sz="quarter" idx="12"/>
          </p:nvPr>
        </p:nvSpPr>
        <p:spPr/>
        <p:txBody>
          <a:bodyPr/>
          <a:lstStyle/>
          <a:p>
            <a:fld id="{5E8D127A-7199-4E61-938E-D828E2042B8B}" type="slidenum">
              <a:rPr lang="en-US" smtClean="0"/>
              <a:pPr/>
              <a:t>3</a:t>
            </a:fld>
            <a:endParaRPr lang="en-US" dirty="0"/>
          </a:p>
        </p:txBody>
      </p:sp>
    </p:spTree>
    <p:extLst>
      <p:ext uri="{BB962C8B-B14F-4D97-AF65-F5344CB8AC3E}">
        <p14:creationId xmlns:p14="http://schemas.microsoft.com/office/powerpoint/2010/main" val="24889166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a:t>Help!</a:t>
            </a: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9656" y="1273175"/>
            <a:ext cx="5881687" cy="36798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smtClean="0"/>
              <a:t>What is the “shell”?</a:t>
            </a:r>
            <a:endParaRPr lang="en-US" altLang="en-US" dirty="0"/>
          </a:p>
        </p:txBody>
      </p:sp>
      <p:sp>
        <p:nvSpPr>
          <p:cNvPr id="24579" name="Rectangle 3"/>
          <p:cNvSpPr>
            <a:spLocks noGrp="1" noChangeArrowheads="1"/>
          </p:cNvSpPr>
          <p:nvPr>
            <p:ph type="body" idx="1"/>
          </p:nvPr>
        </p:nvSpPr>
        <p:spPr/>
        <p:txBody>
          <a:bodyPr/>
          <a:lstStyle/>
          <a:p>
            <a:r>
              <a:rPr lang="en-US" altLang="en-US" dirty="0" smtClean="0"/>
              <a:t>After logging in, Linux starts another program called the shell</a:t>
            </a:r>
          </a:p>
          <a:p>
            <a:endParaRPr lang="en-US" altLang="en-US" dirty="0" smtClean="0"/>
          </a:p>
          <a:p>
            <a:r>
              <a:rPr lang="en-US" altLang="en-US" dirty="0" smtClean="0"/>
              <a:t>The shell interprets commands the user types and manages their execution</a:t>
            </a:r>
          </a:p>
          <a:p>
            <a:pPr lvl="2"/>
            <a:r>
              <a:rPr lang="en-US" altLang="en-US" dirty="0" smtClean="0"/>
              <a:t>The shell communicates with the internal part of the operating system called the kernel</a:t>
            </a:r>
          </a:p>
          <a:p>
            <a:pPr lvl="2"/>
            <a:r>
              <a:rPr lang="en-US" altLang="en-US" dirty="0" smtClean="0"/>
              <a:t>The most popular shells are: </a:t>
            </a:r>
            <a:r>
              <a:rPr lang="en-US" altLang="en-US" dirty="0" err="1" smtClean="0"/>
              <a:t>tcsh</a:t>
            </a:r>
            <a:r>
              <a:rPr lang="en-US" altLang="en-US" dirty="0" smtClean="0"/>
              <a:t>, </a:t>
            </a:r>
            <a:r>
              <a:rPr lang="en-US" altLang="en-US" dirty="0" err="1" smtClean="0"/>
              <a:t>csh</a:t>
            </a:r>
            <a:r>
              <a:rPr lang="en-US" altLang="en-US" dirty="0" smtClean="0"/>
              <a:t>, </a:t>
            </a:r>
            <a:r>
              <a:rPr lang="en-US" altLang="en-US" dirty="0" err="1" smtClean="0"/>
              <a:t>korn</a:t>
            </a:r>
            <a:r>
              <a:rPr lang="en-US" altLang="en-US" dirty="0" smtClean="0"/>
              <a:t>, and bash</a:t>
            </a:r>
          </a:p>
          <a:p>
            <a:pPr lvl="2"/>
            <a:r>
              <a:rPr lang="en-US" altLang="en-US" dirty="0" smtClean="0"/>
              <a:t>The differences are most times subtle</a:t>
            </a:r>
          </a:p>
          <a:p>
            <a:pPr lvl="2"/>
            <a:r>
              <a:rPr lang="en-US" altLang="en-US" dirty="0" smtClean="0"/>
              <a:t>For this tutorial, we are using bash</a:t>
            </a:r>
          </a:p>
          <a:p>
            <a:pPr lvl="1"/>
            <a:endParaRPr lang="en-US" altLang="en-US" dirty="0" smtClean="0"/>
          </a:p>
          <a:p>
            <a:r>
              <a:rPr lang="en-US" altLang="en-US" dirty="0" smtClean="0"/>
              <a:t>Shell commands are </a:t>
            </a:r>
            <a:r>
              <a:rPr lang="en-US" altLang="en-US" b="1" dirty="0" smtClean="0"/>
              <a:t>CASE SENSITIVE</a:t>
            </a:r>
            <a:r>
              <a:rPr lang="en-US" altLang="en-US" dirty="0" smtClean="0"/>
              <a:t>!</a:t>
            </a:r>
            <a:endParaRPr lang="en-US"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Tips To Make Life Easier!</a:t>
            </a:r>
            <a:endParaRPr lang="en-US" altLang="en-US" dirty="0"/>
          </a:p>
        </p:txBody>
      </p:sp>
      <p:sp>
        <p:nvSpPr>
          <p:cNvPr id="24579" name="Rectangle 3"/>
          <p:cNvSpPr>
            <a:spLocks noGrp="1" noChangeArrowheads="1"/>
          </p:cNvSpPr>
          <p:nvPr>
            <p:ph type="body" idx="1"/>
          </p:nvPr>
        </p:nvSpPr>
        <p:spPr/>
        <p:txBody>
          <a:bodyPr/>
          <a:lstStyle/>
          <a:p>
            <a:r>
              <a:rPr lang="en-US" dirty="0" smtClean="0"/>
              <a:t>Speed</a:t>
            </a:r>
            <a:endParaRPr lang="en-US" dirty="0"/>
          </a:p>
        </p:txBody>
      </p:sp>
      <p:sp>
        <p:nvSpPr>
          <p:cNvPr id="3" name="Text Placeholder 2"/>
          <p:cNvSpPr>
            <a:spLocks noGrp="1"/>
          </p:cNvSpPr>
          <p:nvPr>
            <p:ph type="body" sz="half" idx="3"/>
          </p:nvPr>
        </p:nvSpPr>
        <p:spPr/>
        <p:txBody>
          <a:bodyPr/>
          <a:lstStyle/>
          <a:p>
            <a:r>
              <a:rPr lang="en-US" dirty="0" smtClean="0"/>
              <a:t>Movement</a:t>
            </a:r>
            <a:endParaRPr lang="en-US" dirty="0"/>
          </a:p>
        </p:txBody>
      </p:sp>
      <p:sp>
        <p:nvSpPr>
          <p:cNvPr id="2" name="Content Placeholder 1"/>
          <p:cNvSpPr>
            <a:spLocks noGrp="1"/>
          </p:cNvSpPr>
          <p:nvPr>
            <p:ph sz="quarter" idx="2"/>
          </p:nvPr>
        </p:nvSpPr>
        <p:spPr/>
        <p:txBody>
          <a:bodyPr>
            <a:normAutofit/>
          </a:bodyPr>
          <a:lstStyle/>
          <a:p>
            <a:r>
              <a:rPr lang="en-US" sz="1100" dirty="0" smtClean="0"/>
              <a:t>Tab completion: hit </a:t>
            </a:r>
            <a:r>
              <a:rPr lang="en-US" sz="1100" dirty="0" smtClean="0">
                <a:latin typeface="Courier" charset="0"/>
                <a:ea typeface="Courier" charset="0"/>
                <a:cs typeface="Courier" charset="0"/>
              </a:rPr>
              <a:t>Tab</a:t>
            </a:r>
            <a:r>
              <a:rPr lang="en-US" sz="1100" dirty="0" smtClean="0"/>
              <a:t> to make computer guess your filename. </a:t>
            </a:r>
          </a:p>
          <a:p>
            <a:pPr lvl="1"/>
            <a:r>
              <a:rPr lang="en-US" sz="1100" dirty="0" smtClean="0"/>
              <a:t>type:	</a:t>
            </a:r>
            <a:r>
              <a:rPr lang="en-US" sz="1100" dirty="0" smtClean="0">
                <a:latin typeface="Courier" charset="0"/>
                <a:ea typeface="Courier" charset="0"/>
                <a:cs typeface="Courier" charset="0"/>
              </a:rPr>
              <a:t>ls </a:t>
            </a:r>
            <a:r>
              <a:rPr lang="en-US" sz="1100" dirty="0" err="1" smtClean="0">
                <a:latin typeface="Courier" charset="0"/>
                <a:ea typeface="Courier" charset="0"/>
                <a:cs typeface="Courier" charset="0"/>
              </a:rPr>
              <a:t>unix</a:t>
            </a:r>
            <a:r>
              <a:rPr lang="en-US" sz="1100" dirty="0" smtClean="0">
                <a:latin typeface="Courier" charset="0"/>
                <a:ea typeface="Courier" charset="0"/>
                <a:cs typeface="Courier" charset="0"/>
              </a:rPr>
              <a:t>[Tab]</a:t>
            </a:r>
          </a:p>
          <a:p>
            <a:pPr lvl="1"/>
            <a:r>
              <a:rPr lang="en-US" sz="1100" dirty="0" smtClean="0"/>
              <a:t>result: </a:t>
            </a:r>
            <a:r>
              <a:rPr lang="en-US" sz="1100" dirty="0" smtClean="0">
                <a:latin typeface="Courier" charset="0"/>
                <a:ea typeface="Courier" charset="0"/>
                <a:cs typeface="Courier" charset="0"/>
              </a:rPr>
              <a:t>ls </a:t>
            </a:r>
            <a:r>
              <a:rPr lang="en-US" sz="1100" dirty="0" err="1" smtClean="0">
                <a:latin typeface="Courier" charset="0"/>
                <a:ea typeface="Courier" charset="0"/>
                <a:cs typeface="Courier" charset="0"/>
              </a:rPr>
              <a:t>unix_course_files</a:t>
            </a:r>
            <a:endParaRPr lang="en-US" sz="1100" dirty="0" smtClean="0">
              <a:latin typeface="Courier" charset="0"/>
              <a:ea typeface="Courier" charset="0"/>
              <a:cs typeface="Courier" charset="0"/>
            </a:endParaRPr>
          </a:p>
          <a:p>
            <a:r>
              <a:rPr lang="en-US" sz="1100" dirty="0" smtClean="0"/>
              <a:t>If nothing happens on the first tab, press tab again…</a:t>
            </a:r>
          </a:p>
          <a:p>
            <a:endParaRPr lang="en-US" sz="1100" dirty="0" smtClean="0"/>
          </a:p>
          <a:p>
            <a:endParaRPr lang="en-US" sz="1100" dirty="0" smtClean="0"/>
          </a:p>
          <a:p>
            <a:r>
              <a:rPr lang="en-US" sz="1100" dirty="0" smtClean="0"/>
              <a:t>Aliases (put in ~/.</a:t>
            </a:r>
            <a:r>
              <a:rPr lang="en-US" sz="1100" dirty="0" err="1" smtClean="0"/>
              <a:t>bashrc</a:t>
            </a:r>
            <a:r>
              <a:rPr lang="en-US" sz="1100" dirty="0" smtClean="0"/>
              <a:t> file)</a:t>
            </a:r>
          </a:p>
          <a:p>
            <a:pPr lvl="1"/>
            <a:r>
              <a:rPr lang="en-US" sz="1100" dirty="0" smtClean="0">
                <a:latin typeface="Courier" charset="0"/>
                <a:ea typeface="Courier" charset="0"/>
                <a:cs typeface="Courier" charset="0"/>
              </a:rPr>
              <a:t>alias ls='ls -AFG'</a:t>
            </a:r>
          </a:p>
          <a:p>
            <a:pPr lvl="1"/>
            <a:r>
              <a:rPr lang="en-US" sz="1100" dirty="0" smtClean="0">
                <a:latin typeface="Courier" charset="0"/>
                <a:ea typeface="Courier" charset="0"/>
                <a:cs typeface="Courier" charset="0"/>
              </a:rPr>
              <a:t>alias </a:t>
            </a:r>
            <a:r>
              <a:rPr lang="en-US" sz="1100" dirty="0" err="1" smtClean="0">
                <a:latin typeface="Courier" charset="0"/>
                <a:ea typeface="Courier" charset="0"/>
                <a:cs typeface="Courier" charset="0"/>
              </a:rPr>
              <a:t>ll</a:t>
            </a:r>
            <a:r>
              <a:rPr lang="en-US" sz="1100" dirty="0" smtClean="0">
                <a:latin typeface="Courier" charset="0"/>
                <a:ea typeface="Courier" charset="0"/>
                <a:cs typeface="Courier" charset="0"/>
              </a:rPr>
              <a:t>='ls -</a:t>
            </a:r>
            <a:r>
              <a:rPr lang="en-US" sz="1100" dirty="0" err="1" smtClean="0">
                <a:latin typeface="Courier" charset="0"/>
                <a:ea typeface="Courier" charset="0"/>
                <a:cs typeface="Courier" charset="0"/>
              </a:rPr>
              <a:t>lrhT</a:t>
            </a:r>
            <a:r>
              <a:rPr lang="en-US" sz="1100" dirty="0" smtClean="0">
                <a:latin typeface="Courier" charset="0"/>
                <a:ea typeface="Courier" charset="0"/>
                <a:cs typeface="Courier" charset="0"/>
              </a:rPr>
              <a:t>'</a:t>
            </a:r>
          </a:p>
        </p:txBody>
      </p:sp>
      <p:sp>
        <p:nvSpPr>
          <p:cNvPr id="4" name="Content Placeholder 3"/>
          <p:cNvSpPr>
            <a:spLocks noGrp="1"/>
          </p:cNvSpPr>
          <p:nvPr>
            <p:ph sz="quarter" idx="4"/>
          </p:nvPr>
        </p:nvSpPr>
        <p:spPr/>
        <p:txBody>
          <a:bodyPr>
            <a:normAutofit fontScale="55000" lnSpcReduction="20000"/>
          </a:bodyPr>
          <a:lstStyle/>
          <a:p>
            <a:r>
              <a:rPr lang="en-US" dirty="0" smtClean="0"/>
              <a:t>Up Arrow</a:t>
            </a:r>
          </a:p>
          <a:p>
            <a:pPr lvl="1"/>
            <a:r>
              <a:rPr lang="en-US" dirty="0" smtClean="0"/>
              <a:t>Recalls previous command(s)</a:t>
            </a:r>
          </a:p>
          <a:p>
            <a:endParaRPr lang="en-US" dirty="0" smtClean="0"/>
          </a:p>
          <a:p>
            <a:r>
              <a:rPr lang="en-US" dirty="0" smtClean="0">
                <a:latin typeface="Courier" charset="0"/>
                <a:ea typeface="Courier" charset="0"/>
                <a:cs typeface="Courier" charset="0"/>
              </a:rPr>
              <a:t>history</a:t>
            </a:r>
          </a:p>
          <a:p>
            <a:pPr lvl="1"/>
            <a:r>
              <a:rPr lang="en-US" dirty="0" smtClean="0"/>
              <a:t>show every command issued during the session</a:t>
            </a:r>
          </a:p>
          <a:p>
            <a:r>
              <a:rPr lang="en-US" dirty="0" smtClean="0">
                <a:latin typeface="Courier" charset="0"/>
                <a:ea typeface="Courier" charset="0"/>
                <a:cs typeface="Courier" charset="0"/>
              </a:rPr>
              <a:t>!ls</a:t>
            </a:r>
          </a:p>
          <a:p>
            <a:pPr lvl="1"/>
            <a:r>
              <a:rPr lang="en-US" dirty="0" smtClean="0"/>
              <a:t>repeat the previous “ls” command</a:t>
            </a:r>
          </a:p>
          <a:p>
            <a:r>
              <a:rPr lang="en-US" dirty="0" smtClean="0">
                <a:latin typeface="Courier" charset="0"/>
                <a:ea typeface="Courier" charset="0"/>
                <a:cs typeface="Courier" charset="0"/>
              </a:rPr>
              <a:t>!!</a:t>
            </a:r>
          </a:p>
          <a:p>
            <a:pPr lvl="1"/>
            <a:r>
              <a:rPr lang="en-US" dirty="0" smtClean="0"/>
              <a:t>repeat the previous command</a:t>
            </a:r>
          </a:p>
          <a:p>
            <a:endParaRPr lang="en-US" dirty="0" smtClean="0"/>
          </a:p>
          <a:p>
            <a:r>
              <a:rPr lang="en-US" dirty="0" err="1" smtClean="0"/>
              <a:t>Ctrl+a</a:t>
            </a:r>
            <a:endParaRPr lang="en-US" dirty="0" smtClean="0"/>
          </a:p>
          <a:p>
            <a:pPr lvl="1"/>
            <a:r>
              <a:rPr lang="en-US" dirty="0" smtClean="0"/>
              <a:t>go to beginning of line</a:t>
            </a:r>
          </a:p>
          <a:p>
            <a:r>
              <a:rPr lang="en-US" dirty="0" err="1" smtClean="0"/>
              <a:t>Ctrl+e</a:t>
            </a:r>
            <a:endParaRPr lang="en-US" dirty="0" smtClean="0"/>
          </a:p>
          <a:p>
            <a:pPr lvl="1"/>
            <a:r>
              <a:rPr lang="en-US" dirty="0" smtClean="0"/>
              <a:t>go to end of line</a:t>
            </a:r>
          </a:p>
          <a:p>
            <a:r>
              <a:rPr lang="en-US" dirty="0" err="1" smtClean="0"/>
              <a:t>Ctrl+c</a:t>
            </a:r>
            <a:endParaRPr lang="en-US" dirty="0" smtClean="0"/>
          </a:p>
          <a:p>
            <a:pPr lvl="1"/>
            <a:r>
              <a:rPr lang="en-US" dirty="0" smtClean="0"/>
              <a:t>kill current running process in terminal</a:t>
            </a:r>
          </a:p>
        </p:txBody>
      </p:sp>
    </p:spTree>
    <p:extLst>
      <p:ext uri="{BB962C8B-B14F-4D97-AF65-F5344CB8AC3E}">
        <p14:creationId xmlns:p14="http://schemas.microsoft.com/office/powerpoint/2010/main" val="14626997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33</a:t>
            </a:fld>
            <a:endParaRPr lang="en-US"/>
          </a:p>
        </p:txBody>
      </p:sp>
      <p:sp>
        <p:nvSpPr>
          <p:cNvPr id="3" name="Title 2"/>
          <p:cNvSpPr>
            <a:spLocks noGrp="1"/>
          </p:cNvSpPr>
          <p:nvPr>
            <p:ph type="title"/>
          </p:nvPr>
        </p:nvSpPr>
        <p:spPr/>
        <p:txBody>
          <a:bodyPr/>
          <a:lstStyle/>
          <a:p>
            <a:r>
              <a:rPr lang="en-US" dirty="0" smtClean="0"/>
              <a:t>Navigating with the Shell</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194839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Navigation:</a:t>
            </a:r>
            <a:br>
              <a:rPr lang="en-US" dirty="0" smtClean="0"/>
            </a:br>
            <a:r>
              <a:rPr lang="en-US" dirty="0" smtClean="0"/>
              <a:t>Typical Linux Directory Structure</a:t>
            </a:r>
            <a:endParaRPr lang="en-US" dirty="0"/>
          </a:p>
        </p:txBody>
      </p:sp>
      <p:sp>
        <p:nvSpPr>
          <p:cNvPr id="6" name="Slide Number Placeholder 3"/>
          <p:cNvSpPr>
            <a:spLocks noGrp="1"/>
          </p:cNvSpPr>
          <p:nvPr>
            <p:ph type="sldNum" sz="quarter" idx="12"/>
          </p:nvPr>
        </p:nvSpPr>
        <p:spPr/>
        <p:txBody>
          <a:bodyPr/>
          <a:lstStyle/>
          <a:p>
            <a:fld id="{5E8D127A-7199-4E61-938E-D828E2042B8B}" type="slidenum">
              <a:rPr lang="en-US" smtClean="0"/>
              <a:pPr/>
              <a:t>34</a:t>
            </a:fld>
            <a:endParaRPr lang="en-US" dirty="0"/>
          </a:p>
        </p:txBody>
      </p:sp>
      <p:graphicFrame>
        <p:nvGraphicFramePr>
          <p:cNvPr id="5" name="Diagram 4"/>
          <p:cNvGraphicFramePr/>
          <p:nvPr>
            <p:extLst>
              <p:ext uri="{D42A27DB-BD31-4B8C-83A1-F6EECF244321}">
                <p14:modId xmlns:p14="http://schemas.microsoft.com/office/powerpoint/2010/main" val="621316127"/>
              </p:ext>
            </p:extLst>
          </p:nvPr>
        </p:nvGraphicFramePr>
        <p:xfrm>
          <a:off x="69272" y="1532822"/>
          <a:ext cx="8007082" cy="37353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1540934" y="1532821"/>
            <a:ext cx="5909733" cy="323165"/>
          </a:xfrm>
          <a:prstGeom prst="rect">
            <a:avLst/>
          </a:prstGeom>
          <a:noFill/>
        </p:spPr>
        <p:txBody>
          <a:bodyPr wrap="square" rtlCol="0">
            <a:spAutoFit/>
          </a:bodyPr>
          <a:lstStyle/>
          <a:p>
            <a:pPr algn="ctr"/>
            <a:r>
              <a:rPr lang="en-US" sz="1500" b="1" dirty="0" err="1" smtClean="0">
                <a:solidFill>
                  <a:srgbClr val="FF0000"/>
                </a:solidFill>
                <a:latin typeface="Courier New"/>
                <a:cs typeface="Courier New"/>
              </a:rPr>
              <a:t>pwd</a:t>
            </a:r>
            <a:r>
              <a:rPr lang="en-US" sz="1500" b="1" dirty="0" smtClean="0">
                <a:latin typeface="Courier New"/>
                <a:cs typeface="Courier New"/>
              </a:rPr>
              <a:t> </a:t>
            </a:r>
            <a:r>
              <a:rPr lang="en-US" sz="1500" dirty="0" smtClean="0"/>
              <a:t>“print </a:t>
            </a:r>
            <a:r>
              <a:rPr lang="en-US" sz="1500" dirty="0"/>
              <a:t>working directory”; tells where you are</a:t>
            </a:r>
          </a:p>
        </p:txBody>
      </p:sp>
    </p:spTree>
    <p:extLst>
      <p:ext uri="{BB962C8B-B14F-4D97-AF65-F5344CB8AC3E}">
        <p14:creationId xmlns:p14="http://schemas.microsoft.com/office/powerpoint/2010/main" val="29627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0" y="1246261"/>
            <a:ext cx="4724400" cy="29557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4034" name="Rectangle 2"/>
          <p:cNvSpPr>
            <a:spLocks noGrp="1" noChangeArrowheads="1"/>
          </p:cNvSpPr>
          <p:nvPr>
            <p:ph type="title"/>
          </p:nvPr>
        </p:nvSpPr>
        <p:spPr/>
        <p:txBody>
          <a:bodyPr>
            <a:normAutofit/>
          </a:bodyPr>
          <a:lstStyle/>
          <a:p>
            <a:r>
              <a:rPr lang="en-US" altLang="en-US" dirty="0" smtClean="0"/>
              <a:t>Command: </a:t>
            </a:r>
            <a:br>
              <a:rPr lang="en-US" altLang="en-US" dirty="0" smtClean="0"/>
            </a:br>
            <a:r>
              <a:rPr lang="en-US" altLang="en-US" dirty="0" err="1" smtClean="0">
                <a:latin typeface="Courier" charset="0"/>
                <a:ea typeface="Courier" charset="0"/>
                <a:cs typeface="Courier" charset="0"/>
              </a:rPr>
              <a:t>pwd</a:t>
            </a:r>
            <a:r>
              <a:rPr lang="en-US" altLang="en-US" dirty="0" smtClean="0"/>
              <a:t/>
            </a:r>
            <a:br>
              <a:rPr lang="en-US" altLang="en-US" dirty="0" smtClean="0"/>
            </a:br>
            <a:endParaRPr lang="en-US" altLang="en-US" dirty="0"/>
          </a:p>
        </p:txBody>
      </p:sp>
      <p:sp>
        <p:nvSpPr>
          <p:cNvPr id="44035" name="Rectangle 3"/>
          <p:cNvSpPr>
            <a:spLocks noGrp="1" noChangeArrowheads="1"/>
          </p:cNvSpPr>
          <p:nvPr>
            <p:ph type="body" idx="2"/>
          </p:nvPr>
        </p:nvSpPr>
        <p:spPr/>
        <p:txBody>
          <a:bodyPr vert="horz" lIns="18288" tIns="0" rIns="18288" bIns="0">
            <a:normAutofit/>
          </a:bodyPr>
          <a:lstStyle/>
          <a:p>
            <a:pPr>
              <a:tabLst>
                <a:tab pos="225425" algn="l"/>
              </a:tabLst>
            </a:pPr>
            <a:r>
              <a:rPr lang="en-US" altLang="en-US" dirty="0"/>
              <a:t>To find your </a:t>
            </a:r>
            <a:r>
              <a:rPr lang="en-US" altLang="en-US" dirty="0" smtClean="0"/>
              <a:t>“print working </a:t>
            </a:r>
            <a:r>
              <a:rPr lang="en-US" altLang="en-US" dirty="0"/>
              <a:t>directory” use “</a:t>
            </a:r>
            <a:r>
              <a:rPr lang="en-US" altLang="en-US" dirty="0" err="1"/>
              <a:t>pwd</a:t>
            </a:r>
            <a:r>
              <a:rPr lang="en-US" altLang="en-US" dirty="0" smtClean="0"/>
              <a:t>”</a:t>
            </a:r>
            <a:endParaRPr lang="en-US" altLang="en-US" dirty="0"/>
          </a:p>
          <a:p>
            <a:pPr>
              <a:tabLst>
                <a:tab pos="225425" algn="l"/>
              </a:tabLst>
            </a:pPr>
            <a:endParaRPr lang="en-US" altLang="en-US" dirty="0" smtClean="0"/>
          </a:p>
          <a:p>
            <a:pPr>
              <a:tabLst>
                <a:tab pos="225425" algn="l"/>
              </a:tabLst>
            </a:pPr>
            <a:r>
              <a:rPr lang="en-US" altLang="en-US" dirty="0" smtClean="0"/>
              <a:t>Note: we are “printing” the information to the screen </a:t>
            </a:r>
            <a:r>
              <a:rPr lang="en-US" altLang="en-US" dirty="0" smtClean="0">
                <a:sym typeface="Wingdings"/>
              </a:rPr>
              <a:t></a:t>
            </a:r>
            <a:endParaRPr lang="en-US"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0" y="1246261"/>
            <a:ext cx="4724400" cy="29557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5058" name="Rectangle 2"/>
          <p:cNvSpPr>
            <a:spLocks noGrp="1" noChangeArrowheads="1"/>
          </p:cNvSpPr>
          <p:nvPr>
            <p:ph type="title"/>
          </p:nvPr>
        </p:nvSpPr>
        <p:spPr/>
        <p:txBody>
          <a:bodyPr>
            <a:normAutofit/>
          </a:bodyPr>
          <a:lstStyle/>
          <a:p>
            <a:r>
              <a:rPr lang="en-US" altLang="en-US" dirty="0"/>
              <a:t>Command: </a:t>
            </a:r>
            <a:r>
              <a:rPr lang="en-US" altLang="en-US" dirty="0" smtClean="0"/>
              <a:t/>
            </a:r>
            <a:br>
              <a:rPr lang="en-US" altLang="en-US" dirty="0" smtClean="0"/>
            </a:br>
            <a:r>
              <a:rPr lang="en-US" altLang="en-US" dirty="0" smtClean="0">
                <a:latin typeface="Courier" charset="0"/>
                <a:ea typeface="Courier" charset="0"/>
                <a:cs typeface="Courier" charset="0"/>
              </a:rPr>
              <a:t>cd</a:t>
            </a:r>
            <a:r>
              <a:rPr lang="en-US" altLang="en-US" dirty="0" smtClean="0"/>
              <a:t/>
            </a:r>
            <a:br>
              <a:rPr lang="en-US" altLang="en-US" dirty="0" smtClean="0"/>
            </a:br>
            <a:endParaRPr lang="en-US" altLang="en-US" dirty="0"/>
          </a:p>
        </p:txBody>
      </p:sp>
      <p:sp>
        <p:nvSpPr>
          <p:cNvPr id="45059" name="Rectangle 3"/>
          <p:cNvSpPr>
            <a:spLocks noGrp="1" noChangeArrowheads="1"/>
          </p:cNvSpPr>
          <p:nvPr>
            <p:ph type="body" idx="2"/>
          </p:nvPr>
        </p:nvSpPr>
        <p:spPr/>
        <p:txBody>
          <a:bodyPr vert="horz" lIns="18288" tIns="0" rIns="18288" bIns="0">
            <a:normAutofit lnSpcReduction="10000"/>
          </a:bodyPr>
          <a:lstStyle/>
          <a:p>
            <a:pPr>
              <a:tabLst>
                <a:tab pos="225425" algn="l"/>
              </a:tabLst>
            </a:pPr>
            <a:r>
              <a:rPr lang="en-US" altLang="en-US" dirty="0"/>
              <a:t>To “change directory” type:</a:t>
            </a:r>
          </a:p>
          <a:p>
            <a:pPr>
              <a:tabLst>
                <a:tab pos="225425" algn="l"/>
              </a:tabLst>
            </a:pPr>
            <a:r>
              <a:rPr lang="en-US" altLang="en-US" dirty="0"/>
              <a:t>	“cd”</a:t>
            </a:r>
          </a:p>
          <a:p>
            <a:pPr>
              <a:tabLst>
                <a:tab pos="225425" algn="l"/>
              </a:tabLst>
            </a:pPr>
            <a:endParaRPr lang="en-US" altLang="en-US" dirty="0"/>
          </a:p>
          <a:p>
            <a:pPr>
              <a:tabLst>
                <a:tab pos="225425" algn="l"/>
              </a:tabLst>
            </a:pPr>
            <a:r>
              <a:rPr lang="en-US" altLang="en-US" dirty="0"/>
              <a:t>To go to home directory:</a:t>
            </a:r>
          </a:p>
          <a:p>
            <a:pPr>
              <a:tabLst>
                <a:tab pos="225425" algn="l"/>
              </a:tabLst>
            </a:pPr>
            <a:r>
              <a:rPr lang="en-US" altLang="en-US" dirty="0"/>
              <a:t>	“cd ~”</a:t>
            </a:r>
          </a:p>
          <a:p>
            <a:pPr>
              <a:tabLst>
                <a:tab pos="225425" algn="l"/>
              </a:tabLst>
            </a:pPr>
            <a:r>
              <a:rPr lang="en-US" altLang="en-US" dirty="0"/>
              <a:t>	“cd”</a:t>
            </a:r>
          </a:p>
          <a:p>
            <a:pPr>
              <a:tabLst>
                <a:tab pos="225425" algn="l"/>
              </a:tabLst>
            </a:pPr>
            <a:endParaRPr lang="en-US" altLang="en-US" dirty="0"/>
          </a:p>
          <a:p>
            <a:pPr>
              <a:tabLst>
                <a:tab pos="225425" algn="l"/>
              </a:tabLst>
            </a:pPr>
            <a:r>
              <a:rPr lang="en-US" altLang="en-US" dirty="0"/>
              <a:t>To go to parent directory:</a:t>
            </a:r>
          </a:p>
          <a:p>
            <a:pPr>
              <a:tabLst>
                <a:tab pos="225425" algn="l"/>
              </a:tabLst>
            </a:pPr>
            <a:r>
              <a:rPr lang="en-US" altLang="en-US" dirty="0"/>
              <a:t>	“cd </a:t>
            </a:r>
            <a:r>
              <a:rPr lang="en-US" altLang="en-US" dirty="0" smtClean="0"/>
              <a:t>..”</a:t>
            </a:r>
          </a:p>
          <a:p>
            <a:pPr>
              <a:tabLst>
                <a:tab pos="225425" algn="l"/>
              </a:tabLst>
            </a:pPr>
            <a:endParaRPr lang="en-US" altLang="en-US" dirty="0"/>
          </a:p>
          <a:p>
            <a:pPr>
              <a:tabLst>
                <a:tab pos="225425" algn="l"/>
              </a:tabLst>
            </a:pPr>
            <a:r>
              <a:rPr lang="en-US" altLang="en-US" dirty="0" smtClean="0"/>
              <a:t>Note: “..” </a:t>
            </a:r>
            <a:r>
              <a:rPr lang="en-US" altLang="en-US" dirty="0"/>
              <a:t>is a shortcut to the parent </a:t>
            </a:r>
            <a:r>
              <a:rPr lang="en-US" altLang="en-US" dirty="0" smtClean="0"/>
              <a:t>directory</a:t>
            </a:r>
            <a:endParaRPr lang="en-US"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37</a:t>
            </a:fld>
            <a:endParaRPr lang="en-US"/>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124200" y="1329690"/>
            <a:ext cx="4724400" cy="27889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p:txBody>
          <a:bodyPr/>
          <a:lstStyle/>
          <a:p>
            <a:r>
              <a:rPr lang="en-US" dirty="0" smtClean="0"/>
              <a:t>Paths:</a:t>
            </a:r>
            <a:br>
              <a:rPr lang="en-US" dirty="0" smtClean="0"/>
            </a:br>
            <a:r>
              <a:rPr lang="en-US" dirty="0" smtClean="0"/>
              <a:t>Relative vs Absolute</a:t>
            </a:r>
            <a:br>
              <a:rPr lang="en-US" dirty="0" smtClean="0"/>
            </a:br>
            <a:endParaRPr lang="en-US" dirty="0"/>
          </a:p>
        </p:txBody>
      </p:sp>
      <p:sp>
        <p:nvSpPr>
          <p:cNvPr id="6" name="Text Placeholder 5"/>
          <p:cNvSpPr>
            <a:spLocks noGrp="1"/>
          </p:cNvSpPr>
          <p:nvPr>
            <p:ph type="body" idx="2"/>
          </p:nvPr>
        </p:nvSpPr>
        <p:spPr/>
        <p:txBody>
          <a:bodyPr/>
          <a:lstStyle/>
          <a:p>
            <a:pPr>
              <a:tabLst>
                <a:tab pos="225425" algn="l"/>
              </a:tabLst>
            </a:pPr>
            <a:r>
              <a:rPr lang="en-US" altLang="en-US" dirty="0" smtClean="0"/>
              <a:t>Relative paths:</a:t>
            </a:r>
          </a:p>
          <a:p>
            <a:pPr>
              <a:tabLst>
                <a:tab pos="225425" algn="l"/>
              </a:tabLst>
            </a:pPr>
            <a:r>
              <a:rPr lang="en-US" altLang="en-US" dirty="0" smtClean="0"/>
              <a:t>	“.” current directory</a:t>
            </a:r>
          </a:p>
          <a:p>
            <a:pPr>
              <a:tabLst>
                <a:tab pos="225425" algn="l"/>
              </a:tabLst>
            </a:pPr>
            <a:r>
              <a:rPr lang="en-US" altLang="en-US" dirty="0"/>
              <a:t>	</a:t>
            </a:r>
            <a:r>
              <a:rPr lang="en-US" altLang="en-US" dirty="0" smtClean="0"/>
              <a:t>“..” parent directory</a:t>
            </a:r>
          </a:p>
          <a:p>
            <a:pPr>
              <a:tabLst>
                <a:tab pos="225425" algn="l"/>
              </a:tabLst>
            </a:pPr>
            <a:r>
              <a:rPr lang="en-US" altLang="en-US" dirty="0"/>
              <a:t>	</a:t>
            </a:r>
            <a:r>
              <a:rPr lang="en-US" altLang="en-US" dirty="0" smtClean="0"/>
              <a:t>”./</a:t>
            </a:r>
            <a:r>
              <a:rPr lang="en-US" altLang="en-US" dirty="0" err="1" smtClean="0"/>
              <a:t>unix_course_files</a:t>
            </a:r>
            <a:r>
              <a:rPr lang="en-US" altLang="en-US" dirty="0" smtClean="0"/>
              <a:t>” directory “output” within current directory</a:t>
            </a:r>
            <a:endParaRPr lang="en-US" altLang="en-US" dirty="0"/>
          </a:p>
          <a:p>
            <a:pPr>
              <a:tabLst>
                <a:tab pos="225425" algn="l"/>
              </a:tabLst>
            </a:pPr>
            <a:endParaRPr lang="en-US" altLang="en-US" dirty="0"/>
          </a:p>
          <a:p>
            <a:pPr>
              <a:tabLst>
                <a:tab pos="225425" algn="l"/>
              </a:tabLst>
            </a:pPr>
            <a:r>
              <a:rPr lang="en-US" altLang="en-US" dirty="0" smtClean="0"/>
              <a:t>To </a:t>
            </a:r>
            <a:r>
              <a:rPr lang="en-US" altLang="en-US" dirty="0"/>
              <a:t>go to </a:t>
            </a:r>
            <a:r>
              <a:rPr lang="en-US" altLang="en-US" dirty="0" smtClean="0"/>
              <a:t>specific </a:t>
            </a:r>
            <a:r>
              <a:rPr lang="en-US" altLang="en-US" dirty="0"/>
              <a:t>directory:</a:t>
            </a:r>
          </a:p>
          <a:p>
            <a:pPr>
              <a:tabLst>
                <a:tab pos="225425" algn="l"/>
              </a:tabLst>
            </a:pPr>
            <a:r>
              <a:rPr lang="en-US" altLang="en-US" dirty="0"/>
              <a:t>	“cd /</a:t>
            </a:r>
            <a:r>
              <a:rPr lang="en-US" altLang="en-US" dirty="0" smtClean="0"/>
              <a:t>users/</a:t>
            </a:r>
            <a:r>
              <a:rPr lang="en-US" altLang="en-US" dirty="0" err="1" smtClean="0"/>
              <a:t>squiresrb</a:t>
            </a:r>
            <a:r>
              <a:rPr lang="en-US" altLang="en-US" dirty="0" smtClean="0"/>
              <a:t>/”</a:t>
            </a:r>
            <a:endParaRPr lang="en-US" altLang="en-US" dirty="0"/>
          </a:p>
          <a:p>
            <a:pPr>
              <a:tabLst>
                <a:tab pos="225425" algn="l"/>
              </a:tabLst>
            </a:pPr>
            <a:r>
              <a:rPr lang="en-US" altLang="en-US" dirty="0" smtClean="0"/>
              <a:t>	</a:t>
            </a:r>
            <a:r>
              <a:rPr lang="en-US" altLang="en-US" dirty="0"/>
              <a:t>“cd /</a:t>
            </a:r>
            <a:r>
              <a:rPr lang="en-US" altLang="en-US" dirty="0" smtClean="0"/>
              <a:t>users/</a:t>
            </a:r>
            <a:r>
              <a:rPr lang="en-US" altLang="en-US" dirty="0" err="1" smtClean="0"/>
              <a:t>squiresrb</a:t>
            </a:r>
            <a:r>
              <a:rPr lang="en-US" altLang="en-US" dirty="0" smtClean="0"/>
              <a:t>/Desktop/</a:t>
            </a:r>
            <a:r>
              <a:rPr lang="en-US" altLang="en-US" dirty="0" err="1" smtClean="0"/>
              <a:t>unix_course_files</a:t>
            </a:r>
            <a:r>
              <a:rPr lang="en-US" altLang="en-US" dirty="0" smtClean="0"/>
              <a:t>/”</a:t>
            </a:r>
            <a:endParaRPr lang="en-US" altLang="en-US" dirty="0"/>
          </a:p>
          <a:p>
            <a:endParaRPr lang="en-US" dirty="0"/>
          </a:p>
        </p:txBody>
      </p:sp>
    </p:spTree>
    <p:extLst>
      <p:ext uri="{BB962C8B-B14F-4D97-AF65-F5344CB8AC3E}">
        <p14:creationId xmlns:p14="http://schemas.microsoft.com/office/powerpoint/2010/main" val="2111854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in Summary</a:t>
            </a:r>
            <a:endParaRPr lang="en-US" dirty="0"/>
          </a:p>
        </p:txBody>
      </p:sp>
      <p:sp>
        <p:nvSpPr>
          <p:cNvPr id="5" name="Content Placeholder 4"/>
          <p:cNvSpPr>
            <a:spLocks noGrp="1"/>
          </p:cNvSpPr>
          <p:nvPr>
            <p:ph sz="half" idx="1"/>
          </p:nvPr>
        </p:nvSpPr>
        <p:spPr/>
        <p:txBody>
          <a:bodyPr/>
          <a:lstStyle/>
          <a:p>
            <a:r>
              <a:rPr lang="en-US" dirty="0" err="1" smtClean="0"/>
              <a:t>pwd</a:t>
            </a:r>
            <a:endParaRPr lang="en-US" dirty="0" smtClean="0"/>
          </a:p>
          <a:p>
            <a:pPr lvl="1"/>
            <a:r>
              <a:rPr lang="en-US" dirty="0" smtClean="0"/>
              <a:t>print working directory</a:t>
            </a:r>
          </a:p>
          <a:p>
            <a:endParaRPr lang="en-US" dirty="0" smtClean="0"/>
          </a:p>
          <a:p>
            <a:r>
              <a:rPr lang="en-US" dirty="0" smtClean="0"/>
              <a:t>cd</a:t>
            </a:r>
          </a:p>
          <a:p>
            <a:pPr lvl="1"/>
            <a:r>
              <a:rPr lang="en-US" dirty="0" smtClean="0"/>
              <a:t>change directory</a:t>
            </a:r>
            <a:endParaRPr lang="en-US" dirty="0"/>
          </a:p>
        </p:txBody>
      </p:sp>
      <p:sp>
        <p:nvSpPr>
          <p:cNvPr id="6" name="Content Placeholder 5"/>
          <p:cNvSpPr>
            <a:spLocks noGrp="1"/>
          </p:cNvSpPr>
          <p:nvPr>
            <p:ph sz="half" idx="2"/>
          </p:nvPr>
        </p:nvSpPr>
        <p:spPr/>
        <p:txBody>
          <a:bodyPr/>
          <a:lstStyle/>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38</a:t>
            </a:fld>
            <a:endParaRPr lang="en-US"/>
          </a:p>
        </p:txBody>
      </p:sp>
    </p:spTree>
    <p:extLst>
      <p:ext uri="{BB962C8B-B14F-4D97-AF65-F5344CB8AC3E}">
        <p14:creationId xmlns:p14="http://schemas.microsoft.com/office/powerpoint/2010/main" val="20177713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39</a:t>
            </a:fld>
            <a:endParaRPr lang="en-US"/>
          </a:p>
        </p:txBody>
      </p:sp>
      <p:sp>
        <p:nvSpPr>
          <p:cNvPr id="2" name="Title 1"/>
          <p:cNvSpPr>
            <a:spLocks noGrp="1"/>
          </p:cNvSpPr>
          <p:nvPr>
            <p:ph type="title"/>
          </p:nvPr>
        </p:nvSpPr>
        <p:spPr/>
        <p:txBody>
          <a:bodyPr/>
          <a:lstStyle/>
          <a:p>
            <a:r>
              <a:rPr lang="en-US" dirty="0" smtClean="0"/>
              <a:t>Working with Directories</a:t>
            </a:r>
            <a:endParaRPr lang="en-US" dirty="0"/>
          </a:p>
        </p:txBody>
      </p:sp>
      <p:sp>
        <p:nvSpPr>
          <p:cNvPr id="3" name="Content Placeholder 2"/>
          <p:cNvSpPr>
            <a:spLocks noGrp="1"/>
          </p:cNvSpPr>
          <p:nvPr>
            <p:ph type="body" idx="1"/>
          </p:nvPr>
        </p:nvSpPr>
        <p:spPr/>
        <p:txBody>
          <a:bodyPr>
            <a:normAutofit/>
          </a:bodyPr>
          <a:lstStyle/>
          <a:p>
            <a:pPr lvl="0"/>
            <a:endParaRPr lang="en-US" dirty="0"/>
          </a:p>
        </p:txBody>
      </p:sp>
    </p:spTree>
    <p:extLst>
      <p:ext uri="{BB962C8B-B14F-4D97-AF65-F5344CB8AC3E}">
        <p14:creationId xmlns:p14="http://schemas.microsoft.com/office/powerpoint/2010/main" val="2724101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lnSpcReduction="10000"/>
          </a:bodyPr>
          <a:lstStyle/>
          <a:p>
            <a:r>
              <a:rPr lang="en-US" dirty="0"/>
              <a:t>Motivation</a:t>
            </a:r>
          </a:p>
          <a:p>
            <a:r>
              <a:rPr lang="en-US" dirty="0"/>
              <a:t>A brief history of Linux</a:t>
            </a:r>
          </a:p>
          <a:p>
            <a:r>
              <a:rPr lang="en-US" dirty="0"/>
              <a:t>Defining some terms</a:t>
            </a:r>
          </a:p>
          <a:p>
            <a:r>
              <a:rPr lang="en-US" dirty="0"/>
              <a:t>Command line</a:t>
            </a:r>
          </a:p>
          <a:p>
            <a:pPr lvl="1"/>
            <a:r>
              <a:rPr lang="en-US" dirty="0"/>
              <a:t>Getting in, getting out</a:t>
            </a:r>
          </a:p>
          <a:p>
            <a:r>
              <a:rPr lang="en-US" dirty="0"/>
              <a:t>Just enough</a:t>
            </a:r>
            <a:r>
              <a:rPr lang="is-IS" dirty="0"/>
              <a:t>…</a:t>
            </a:r>
            <a:endParaRPr lang="en-US" dirty="0"/>
          </a:p>
          <a:p>
            <a:pPr lvl="1"/>
            <a:r>
              <a:rPr lang="en-US" dirty="0"/>
              <a:t>Navigation</a:t>
            </a:r>
          </a:p>
          <a:p>
            <a:pPr lvl="1"/>
            <a:r>
              <a:rPr lang="en-US" dirty="0"/>
              <a:t>Working with Files</a:t>
            </a:r>
          </a:p>
          <a:p>
            <a:pPr lvl="1"/>
            <a:r>
              <a:rPr lang="en-US" dirty="0"/>
              <a:t>Grep</a:t>
            </a:r>
          </a:p>
          <a:p>
            <a:pPr lvl="1"/>
            <a:r>
              <a:rPr lang="en-US" dirty="0"/>
              <a:t>Pipelining</a:t>
            </a:r>
          </a:p>
          <a:p>
            <a:r>
              <a:rPr lang="en-US" dirty="0"/>
              <a:t>Where you can learn more</a:t>
            </a:r>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4</a:t>
            </a:fld>
            <a:endParaRPr lang="en-US"/>
          </a:p>
        </p:txBody>
      </p:sp>
    </p:spTree>
    <p:extLst>
      <p:ext uri="{BB962C8B-B14F-4D97-AF65-F5344CB8AC3E}">
        <p14:creationId xmlns:p14="http://schemas.microsoft.com/office/powerpoint/2010/main" val="19656904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0" y="1329690"/>
            <a:ext cx="4724400" cy="27889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6082" name="Rectangle 2"/>
          <p:cNvSpPr>
            <a:spLocks noGrp="1" noChangeArrowheads="1"/>
          </p:cNvSpPr>
          <p:nvPr>
            <p:ph type="title"/>
          </p:nvPr>
        </p:nvSpPr>
        <p:spPr/>
        <p:txBody>
          <a:bodyPr>
            <a:normAutofit/>
          </a:bodyPr>
          <a:lstStyle/>
          <a:p>
            <a:r>
              <a:rPr lang="en-US" altLang="en-US" dirty="0" smtClean="0"/>
              <a:t>Command: </a:t>
            </a:r>
            <a:br>
              <a:rPr lang="en-US" altLang="en-US" dirty="0" smtClean="0"/>
            </a:br>
            <a:r>
              <a:rPr lang="en-US" altLang="en-US" dirty="0" smtClean="0">
                <a:latin typeface="Courier" charset="0"/>
                <a:ea typeface="Courier" charset="0"/>
                <a:cs typeface="Courier" charset="0"/>
              </a:rPr>
              <a:t>ls</a:t>
            </a:r>
            <a:r>
              <a:rPr lang="en-US" altLang="en-US" dirty="0" smtClean="0"/>
              <a:t/>
            </a:r>
            <a:br>
              <a:rPr lang="en-US" altLang="en-US" dirty="0" smtClean="0"/>
            </a:br>
            <a:endParaRPr lang="en-US" altLang="en-US" dirty="0"/>
          </a:p>
        </p:txBody>
      </p:sp>
      <p:sp>
        <p:nvSpPr>
          <p:cNvPr id="46083" name="Rectangle 3"/>
          <p:cNvSpPr>
            <a:spLocks noGrp="1" noChangeArrowheads="1"/>
          </p:cNvSpPr>
          <p:nvPr>
            <p:ph type="body" idx="2"/>
          </p:nvPr>
        </p:nvSpPr>
        <p:spPr/>
        <p:txBody>
          <a:bodyPr>
            <a:normAutofit fontScale="85000" lnSpcReduction="10000"/>
          </a:bodyPr>
          <a:lstStyle/>
          <a:p>
            <a:pPr>
              <a:tabLst>
                <a:tab pos="225425" algn="l"/>
              </a:tabLst>
            </a:pPr>
            <a:r>
              <a:rPr lang="en-US" altLang="en-US" dirty="0" smtClean="0"/>
              <a:t>To “list” the files in the current directory use </a:t>
            </a:r>
          </a:p>
          <a:p>
            <a:pPr>
              <a:tabLst>
                <a:tab pos="225425" algn="l"/>
              </a:tabLst>
            </a:pPr>
            <a:r>
              <a:rPr lang="en-US" altLang="en-US" dirty="0"/>
              <a:t>	</a:t>
            </a:r>
            <a:r>
              <a:rPr lang="en-US" altLang="en-US" dirty="0" smtClean="0"/>
              <a:t>“ls”</a:t>
            </a:r>
          </a:p>
          <a:p>
            <a:pPr>
              <a:tabLst>
                <a:tab pos="225425" algn="l"/>
              </a:tabLst>
            </a:pPr>
            <a:endParaRPr lang="en-US" altLang="en-US" dirty="0" smtClean="0"/>
          </a:p>
          <a:p>
            <a:pPr>
              <a:tabLst>
                <a:tab pos="225425" algn="l"/>
              </a:tabLst>
            </a:pPr>
            <a:r>
              <a:rPr lang="en-US" altLang="en-US" dirty="0"/>
              <a:t>ls has many </a:t>
            </a:r>
            <a:r>
              <a:rPr lang="en-US" altLang="en-US" dirty="0" smtClean="0"/>
              <a:t>options</a:t>
            </a:r>
          </a:p>
          <a:p>
            <a:pPr>
              <a:tabLst>
                <a:tab pos="225425" algn="l"/>
              </a:tabLst>
            </a:pPr>
            <a:r>
              <a:rPr lang="en-US" altLang="en-US" dirty="0" smtClean="0"/>
              <a:t> 	-l  </a:t>
            </a:r>
            <a:r>
              <a:rPr lang="en-US" altLang="en-US" dirty="0"/>
              <a:t>long list (displays lots of info</a:t>
            </a:r>
            <a:r>
              <a:rPr lang="en-US" altLang="en-US" dirty="0" smtClean="0"/>
              <a:t>)</a:t>
            </a:r>
          </a:p>
          <a:p>
            <a:pPr>
              <a:tabLst>
                <a:tab pos="225425" algn="l"/>
              </a:tabLst>
            </a:pPr>
            <a:r>
              <a:rPr lang="en-US" altLang="en-US" dirty="0" smtClean="0"/>
              <a:t> 	-</a:t>
            </a:r>
            <a:r>
              <a:rPr lang="en-US" altLang="en-US" dirty="0"/>
              <a:t>t  sort by modification </a:t>
            </a:r>
            <a:r>
              <a:rPr lang="en-US" altLang="en-US" dirty="0" smtClean="0"/>
              <a:t>time</a:t>
            </a:r>
          </a:p>
          <a:p>
            <a:pPr>
              <a:tabLst>
                <a:tab pos="225425" algn="l"/>
              </a:tabLst>
            </a:pPr>
            <a:r>
              <a:rPr lang="en-US" altLang="en-US" dirty="0" smtClean="0"/>
              <a:t> 	-</a:t>
            </a:r>
            <a:r>
              <a:rPr lang="en-US" altLang="en-US" dirty="0"/>
              <a:t>S sort by </a:t>
            </a:r>
            <a:r>
              <a:rPr lang="en-US" altLang="en-US" dirty="0" smtClean="0"/>
              <a:t>size</a:t>
            </a:r>
          </a:p>
          <a:p>
            <a:pPr>
              <a:tabLst>
                <a:tab pos="225425" algn="l"/>
              </a:tabLst>
            </a:pPr>
            <a:r>
              <a:rPr lang="en-US" altLang="en-US" dirty="0" smtClean="0"/>
              <a:t> 	-</a:t>
            </a:r>
            <a:r>
              <a:rPr lang="en-US" altLang="en-US" dirty="0"/>
              <a:t>h list file sizes in human readable </a:t>
            </a:r>
            <a:r>
              <a:rPr lang="en-US" altLang="en-US" dirty="0" smtClean="0"/>
              <a:t>format</a:t>
            </a:r>
          </a:p>
          <a:p>
            <a:pPr>
              <a:tabLst>
                <a:tab pos="225425" algn="l"/>
              </a:tabLst>
            </a:pPr>
            <a:r>
              <a:rPr lang="en-US" altLang="en-US" dirty="0" smtClean="0"/>
              <a:t> 	-</a:t>
            </a:r>
            <a:r>
              <a:rPr lang="en-US" altLang="en-US" dirty="0"/>
              <a:t>r reverse the order</a:t>
            </a:r>
          </a:p>
          <a:p>
            <a:pPr>
              <a:tabLst>
                <a:tab pos="225425" algn="l"/>
              </a:tabLst>
            </a:pPr>
            <a:endParaRPr lang="en-US" altLang="en-US" dirty="0" smtClean="0"/>
          </a:p>
          <a:p>
            <a:pPr>
              <a:tabLst>
                <a:tab pos="225425" algn="l"/>
              </a:tabLst>
            </a:pPr>
            <a:r>
              <a:rPr lang="en-US" altLang="en-US" dirty="0" smtClean="0"/>
              <a:t>“</a:t>
            </a:r>
            <a:r>
              <a:rPr lang="en-US" altLang="en-US" dirty="0"/>
              <a:t>man ls” for more options</a:t>
            </a:r>
          </a:p>
          <a:p>
            <a:pPr>
              <a:tabLst>
                <a:tab pos="225425" algn="l"/>
              </a:tabLst>
            </a:pPr>
            <a:endParaRPr lang="en-US" altLang="en-US" dirty="0" smtClean="0"/>
          </a:p>
          <a:p>
            <a:pPr>
              <a:tabLst>
                <a:tab pos="225425" algn="l"/>
              </a:tabLst>
            </a:pPr>
            <a:r>
              <a:rPr lang="en-US" altLang="en-US" dirty="0" smtClean="0"/>
              <a:t>Options </a:t>
            </a:r>
            <a:r>
              <a:rPr lang="en-US" altLang="en-US" dirty="0"/>
              <a:t>can be combined: “ls -</a:t>
            </a:r>
            <a:r>
              <a:rPr lang="en-US" altLang="en-US" dirty="0" err="1"/>
              <a:t>ltr</a:t>
            </a:r>
            <a:r>
              <a:rPr lang="en-US" altLang="en-US" dirty="0"/>
              <a:t>”</a:t>
            </a:r>
          </a:p>
          <a:p>
            <a:pPr>
              <a:tabLst>
                <a:tab pos="225425" algn="l"/>
              </a:tabLst>
            </a:pPr>
            <a:endParaRPr lang="en-US"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0" y="1404203"/>
            <a:ext cx="4724400" cy="26398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6082" name="Rectangle 2"/>
          <p:cNvSpPr>
            <a:spLocks noGrp="1" noChangeArrowheads="1"/>
          </p:cNvSpPr>
          <p:nvPr>
            <p:ph type="title"/>
          </p:nvPr>
        </p:nvSpPr>
        <p:spPr/>
        <p:txBody>
          <a:bodyPr/>
          <a:lstStyle/>
          <a:p>
            <a:r>
              <a:rPr lang="en-US" altLang="en-US" dirty="0" smtClean="0"/>
              <a:t>Listed Columns</a:t>
            </a:r>
            <a:br>
              <a:rPr lang="en-US" altLang="en-US" dirty="0" smtClean="0"/>
            </a:br>
            <a:endParaRPr lang="en-US" altLang="en-US" dirty="0"/>
          </a:p>
        </p:txBody>
      </p:sp>
      <p:sp>
        <p:nvSpPr>
          <p:cNvPr id="46083" name="Rectangle 3"/>
          <p:cNvSpPr>
            <a:spLocks noGrp="1" noChangeArrowheads="1"/>
          </p:cNvSpPr>
          <p:nvPr>
            <p:ph type="body" idx="2"/>
          </p:nvPr>
        </p:nvSpPr>
        <p:spPr/>
        <p:txBody>
          <a:bodyPr>
            <a:normAutofit fontScale="92500" lnSpcReduction="20000"/>
          </a:bodyPr>
          <a:lstStyle/>
          <a:p>
            <a:pPr marL="228600" indent="-228600">
              <a:buFont typeface="+mj-lt"/>
              <a:buAutoNum type="arabicPeriod"/>
            </a:pPr>
            <a:r>
              <a:rPr lang="en-US" dirty="0" smtClean="0"/>
              <a:t>File type (</a:t>
            </a:r>
            <a:r>
              <a:rPr lang="en-US" dirty="0"/>
              <a:t>d[</a:t>
            </a:r>
            <a:r>
              <a:rPr lang="en-US" dirty="0" err="1"/>
              <a:t>irectory</a:t>
            </a:r>
            <a:r>
              <a:rPr lang="en-US" dirty="0"/>
              <a:t>], - [file], l[ink]</a:t>
            </a:r>
            <a:r>
              <a:rPr lang="en-US" dirty="0" smtClean="0"/>
              <a:t>) and the permission given on the file</a:t>
            </a:r>
          </a:p>
          <a:p>
            <a:pPr marL="228600" indent="-228600">
              <a:buFont typeface="+mj-lt"/>
              <a:buAutoNum type="arabicPeriod"/>
            </a:pPr>
            <a:r>
              <a:rPr lang="en-US" dirty="0" smtClean="0"/>
              <a:t>Number of memory blocks taken by the file or directory.</a:t>
            </a:r>
          </a:p>
          <a:p>
            <a:pPr marL="228600" indent="-228600">
              <a:buFont typeface="+mj-lt"/>
              <a:buAutoNum type="arabicPeriod"/>
            </a:pPr>
            <a:r>
              <a:rPr lang="en-US" dirty="0" smtClean="0"/>
              <a:t>Owner of the file. This is the Unix user who created this file.</a:t>
            </a:r>
          </a:p>
          <a:p>
            <a:pPr marL="228600" indent="-228600">
              <a:buFont typeface="+mj-lt"/>
              <a:buAutoNum type="arabicPeriod"/>
            </a:pPr>
            <a:r>
              <a:rPr lang="en-US" dirty="0" smtClean="0"/>
              <a:t>Group of the owner. Every Unix user will have an associated group.</a:t>
            </a:r>
          </a:p>
          <a:p>
            <a:pPr marL="228600" indent="-228600">
              <a:buFont typeface="+mj-lt"/>
              <a:buAutoNum type="arabicPeriod"/>
            </a:pPr>
            <a:r>
              <a:rPr lang="en-US" dirty="0" smtClean="0"/>
              <a:t>File size in bytes.</a:t>
            </a:r>
          </a:p>
          <a:p>
            <a:pPr marL="228600" indent="-228600">
              <a:buFont typeface="+mj-lt"/>
              <a:buAutoNum type="arabicPeriod"/>
            </a:pPr>
            <a:r>
              <a:rPr lang="en-US" dirty="0" smtClean="0"/>
              <a:t>Date and the time when this file was created or modified for the last time.</a:t>
            </a:r>
          </a:p>
          <a:p>
            <a:pPr marL="228600" indent="-228600">
              <a:buFont typeface="+mj-lt"/>
              <a:buAutoNum type="arabicPeriod"/>
            </a:pPr>
            <a:r>
              <a:rPr lang="en-US" dirty="0" smtClean="0"/>
              <a:t>File or the directory name.</a:t>
            </a:r>
          </a:p>
        </p:txBody>
      </p:sp>
    </p:spTree>
    <p:extLst>
      <p:ext uri="{BB962C8B-B14F-4D97-AF65-F5344CB8AC3E}">
        <p14:creationId xmlns:p14="http://schemas.microsoft.com/office/powerpoint/2010/main" val="14973926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0" y="1329690"/>
            <a:ext cx="4724400" cy="27889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0178" name="Rectangle 2"/>
          <p:cNvSpPr>
            <a:spLocks noGrp="1" noChangeArrowheads="1"/>
          </p:cNvSpPr>
          <p:nvPr>
            <p:ph type="title"/>
          </p:nvPr>
        </p:nvSpPr>
        <p:spPr/>
        <p:txBody>
          <a:bodyPr>
            <a:normAutofit/>
          </a:bodyPr>
          <a:lstStyle/>
          <a:p>
            <a:r>
              <a:rPr lang="en-US" altLang="en-US" dirty="0" smtClean="0"/>
              <a:t>Command: </a:t>
            </a:r>
            <a:br>
              <a:rPr lang="en-US" altLang="en-US" dirty="0" smtClean="0"/>
            </a:br>
            <a:r>
              <a:rPr lang="en-US" altLang="en-US" dirty="0" err="1" smtClean="0">
                <a:latin typeface="Courier" charset="0"/>
                <a:ea typeface="Courier" charset="0"/>
                <a:cs typeface="Courier" charset="0"/>
              </a:rPr>
              <a:t>mkdir</a:t>
            </a:r>
            <a:r>
              <a:rPr lang="en-US" altLang="en-US" dirty="0" smtClean="0"/>
              <a:t/>
            </a:r>
            <a:br>
              <a:rPr lang="en-US" altLang="en-US" dirty="0" smtClean="0"/>
            </a:br>
            <a:endParaRPr lang="en-US" altLang="en-US" dirty="0"/>
          </a:p>
        </p:txBody>
      </p:sp>
      <p:sp>
        <p:nvSpPr>
          <p:cNvPr id="50179" name="Rectangle 3"/>
          <p:cNvSpPr>
            <a:spLocks noGrp="1" noChangeArrowheads="1"/>
          </p:cNvSpPr>
          <p:nvPr>
            <p:ph type="body" idx="2"/>
          </p:nvPr>
        </p:nvSpPr>
        <p:spPr/>
        <p:txBody>
          <a:bodyPr/>
          <a:lstStyle/>
          <a:p>
            <a:r>
              <a:rPr lang="en-US" altLang="en-US" dirty="0" smtClean="0"/>
              <a:t>To </a:t>
            </a:r>
            <a:r>
              <a:rPr lang="en-US" altLang="en-US" dirty="0"/>
              <a:t>create a new directory </a:t>
            </a:r>
            <a:r>
              <a:rPr lang="en-US" altLang="en-US" dirty="0" smtClean="0"/>
              <a:t>or ”</a:t>
            </a:r>
            <a:r>
              <a:rPr lang="en-US" altLang="en-US" dirty="0"/>
              <a:t>make directory</a:t>
            </a:r>
            <a:r>
              <a:rPr lang="en-US" altLang="en-US" dirty="0" smtClean="0"/>
              <a:t>” use “</a:t>
            </a:r>
            <a:r>
              <a:rPr lang="en-US" altLang="en-US" dirty="0" err="1" smtClean="0"/>
              <a:t>mkdir</a:t>
            </a:r>
            <a:r>
              <a:rPr lang="en-US" altLang="en-US" dirty="0" smtClean="0"/>
              <a:t>”</a:t>
            </a:r>
          </a:p>
          <a:p>
            <a:endParaRPr lang="en-US" altLang="en-US" dirty="0"/>
          </a:p>
          <a:p>
            <a:r>
              <a:rPr lang="en-US" altLang="en-US" dirty="0" smtClean="0"/>
              <a:t>(Notice we use the –G option to “ls” to show directories in a different color (blue))</a:t>
            </a:r>
            <a:endParaRPr lang="en-US"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0" y="1329690"/>
            <a:ext cx="4724400" cy="27889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1202" name="Rectangle 2"/>
          <p:cNvSpPr>
            <a:spLocks noGrp="1" noChangeArrowheads="1"/>
          </p:cNvSpPr>
          <p:nvPr>
            <p:ph type="title"/>
          </p:nvPr>
        </p:nvSpPr>
        <p:spPr/>
        <p:txBody>
          <a:bodyPr>
            <a:normAutofit/>
          </a:bodyPr>
          <a:lstStyle/>
          <a:p>
            <a:r>
              <a:rPr lang="en-US" altLang="en-US" dirty="0" smtClean="0"/>
              <a:t>Command: </a:t>
            </a:r>
            <a:br>
              <a:rPr lang="en-US" altLang="en-US" dirty="0" smtClean="0"/>
            </a:br>
            <a:r>
              <a:rPr lang="en-US" altLang="en-US" dirty="0" err="1" smtClean="0">
                <a:latin typeface="Courier" charset="0"/>
                <a:ea typeface="Courier" charset="0"/>
                <a:cs typeface="Courier" charset="0"/>
              </a:rPr>
              <a:t>rmdir</a:t>
            </a:r>
            <a:r>
              <a:rPr lang="en-US" altLang="en-US" dirty="0" smtClean="0"/>
              <a:t/>
            </a:r>
            <a:br>
              <a:rPr lang="en-US" altLang="en-US" dirty="0" smtClean="0"/>
            </a:br>
            <a:endParaRPr lang="en-US" altLang="en-US" dirty="0"/>
          </a:p>
        </p:txBody>
      </p:sp>
      <p:sp>
        <p:nvSpPr>
          <p:cNvPr id="51203" name="Rectangle 3"/>
          <p:cNvSpPr>
            <a:spLocks noGrp="1" noChangeArrowheads="1"/>
          </p:cNvSpPr>
          <p:nvPr>
            <p:ph type="body" idx="2"/>
          </p:nvPr>
        </p:nvSpPr>
        <p:spPr/>
        <p:txBody>
          <a:bodyPr/>
          <a:lstStyle/>
          <a:p>
            <a:r>
              <a:rPr lang="en-US" altLang="en-US" dirty="0" smtClean="0"/>
              <a:t>To “</a:t>
            </a:r>
            <a:r>
              <a:rPr lang="en-US" altLang="en-US" dirty="0"/>
              <a:t>remove directory</a:t>
            </a:r>
            <a:r>
              <a:rPr lang="en-US" altLang="en-US" dirty="0" smtClean="0"/>
              <a:t>”</a:t>
            </a:r>
            <a:r>
              <a:rPr lang="en-US" altLang="en-US" dirty="0"/>
              <a:t/>
            </a:r>
            <a:br>
              <a:rPr lang="en-US" altLang="en-US" dirty="0"/>
            </a:br>
            <a:r>
              <a:rPr lang="en-US" altLang="en-US" dirty="0"/>
              <a:t>and </a:t>
            </a:r>
            <a:r>
              <a:rPr lang="en-US" altLang="en-US" dirty="0" smtClean="0"/>
              <a:t>empty directory use “</a:t>
            </a:r>
            <a:r>
              <a:rPr lang="en-US" altLang="en-US" dirty="0" err="1" smtClean="0"/>
              <a:t>rmdir</a:t>
            </a:r>
            <a:r>
              <a:rPr lang="en-US" altLang="en-US" dirty="0" smtClean="0"/>
              <a:t>”</a:t>
            </a:r>
            <a:endParaRPr lang="en-US"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44</a:t>
            </a:fld>
            <a:endParaRPr lang="en-US"/>
          </a:p>
        </p:txBody>
      </p:sp>
      <p:sp>
        <p:nvSpPr>
          <p:cNvPr id="3" name="Title 2"/>
          <p:cNvSpPr>
            <a:spLocks noGrp="1"/>
          </p:cNvSpPr>
          <p:nvPr>
            <p:ph type="title"/>
          </p:nvPr>
        </p:nvSpPr>
        <p:spPr/>
        <p:txBody>
          <a:bodyPr/>
          <a:lstStyle/>
          <a:p>
            <a:r>
              <a:rPr lang="en-US" dirty="0" smtClean="0"/>
              <a:t>Working with Files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8766411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normAutofit/>
          </a:bodyPr>
          <a:lstStyle/>
          <a:p>
            <a:r>
              <a:rPr lang="en-US" altLang="en-US" dirty="0" smtClean="0"/>
              <a:t>Command: </a:t>
            </a:r>
            <a:br>
              <a:rPr lang="en-US" altLang="en-US" dirty="0" smtClean="0"/>
            </a:br>
            <a:r>
              <a:rPr lang="en-US" altLang="en-US" dirty="0" smtClean="0">
                <a:latin typeface="Courier" charset="0"/>
                <a:ea typeface="Courier" charset="0"/>
                <a:cs typeface="Courier" charset="0"/>
              </a:rPr>
              <a:t>ls</a:t>
            </a:r>
            <a:r>
              <a:rPr lang="en-US" altLang="en-US" dirty="0" smtClean="0"/>
              <a:t/>
            </a:r>
            <a:br>
              <a:rPr lang="en-US" altLang="en-US" dirty="0" smtClean="0"/>
            </a:br>
            <a:endParaRPr lang="en-US" altLang="en-US" dirty="0"/>
          </a:p>
        </p:txBody>
      </p:sp>
      <p:sp>
        <p:nvSpPr>
          <p:cNvPr id="46083" name="Rectangle 3"/>
          <p:cNvSpPr>
            <a:spLocks noGrp="1" noChangeArrowheads="1"/>
          </p:cNvSpPr>
          <p:nvPr>
            <p:ph type="body" idx="2"/>
          </p:nvPr>
        </p:nvSpPr>
        <p:spPr/>
        <p:txBody>
          <a:bodyPr>
            <a:normAutofit/>
          </a:bodyPr>
          <a:lstStyle/>
          <a:p>
            <a:pPr>
              <a:tabLst>
                <a:tab pos="225425" algn="l"/>
              </a:tabLst>
            </a:pPr>
            <a:r>
              <a:rPr lang="en-US" altLang="en-US" dirty="0" smtClean="0"/>
              <a:t>We already saw how we can list or “ls” the files in a directory.</a:t>
            </a:r>
            <a:endParaRPr lang="en-US" altLang="en-US" dirty="0"/>
          </a:p>
        </p:txBody>
      </p:sp>
      <p:pic>
        <p:nvPicPr>
          <p:cNvPr id="7"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0" y="1404203"/>
            <a:ext cx="4724400" cy="26398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837189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0" y="1404203"/>
            <a:ext cx="4724400" cy="26398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2466" name="Rectangle 2"/>
          <p:cNvSpPr>
            <a:spLocks noGrp="1" noChangeArrowheads="1"/>
          </p:cNvSpPr>
          <p:nvPr>
            <p:ph type="title"/>
          </p:nvPr>
        </p:nvSpPr>
        <p:spPr/>
        <p:txBody>
          <a:bodyPr>
            <a:normAutofit/>
          </a:bodyPr>
          <a:lstStyle/>
          <a:p>
            <a:r>
              <a:rPr lang="en-US" altLang="en-US" dirty="0" smtClean="0"/>
              <a:t>Command: </a:t>
            </a:r>
            <a:br>
              <a:rPr lang="en-US" altLang="en-US" dirty="0" smtClean="0"/>
            </a:br>
            <a:r>
              <a:rPr lang="en-US" altLang="en-US" dirty="0" smtClean="0"/>
              <a:t>cat</a:t>
            </a:r>
            <a:br>
              <a:rPr lang="en-US" altLang="en-US" dirty="0" smtClean="0"/>
            </a:br>
            <a:endParaRPr lang="en-US" altLang="en-US" dirty="0"/>
          </a:p>
        </p:txBody>
      </p:sp>
      <p:sp>
        <p:nvSpPr>
          <p:cNvPr id="62467" name="Rectangle 3"/>
          <p:cNvSpPr>
            <a:spLocks noGrp="1" noChangeArrowheads="1"/>
          </p:cNvSpPr>
          <p:nvPr>
            <p:ph type="body" idx="2"/>
          </p:nvPr>
        </p:nvSpPr>
        <p:spPr/>
        <p:txBody>
          <a:bodyPr/>
          <a:lstStyle/>
          <a:p>
            <a:r>
              <a:rPr lang="en-US" altLang="en-US" dirty="0" smtClean="0"/>
              <a:t>To </a:t>
            </a:r>
            <a:r>
              <a:rPr lang="en-US" altLang="en-US" dirty="0"/>
              <a:t>view or </a:t>
            </a:r>
            <a:r>
              <a:rPr lang="en-US" altLang="en-US" dirty="0" smtClean="0"/>
              <a:t>“</a:t>
            </a:r>
            <a:r>
              <a:rPr lang="en-US" dirty="0" smtClean="0"/>
              <a:t>concatenate and print” data use cat.</a:t>
            </a:r>
          </a:p>
          <a:p>
            <a:endParaRPr lang="en-US" altLang="en-US" dirty="0"/>
          </a:p>
          <a:p>
            <a:r>
              <a:rPr lang="en-US" altLang="en-US" dirty="0" smtClean="0"/>
              <a:t>Dumps an entire file to standard output </a:t>
            </a:r>
          </a:p>
          <a:p>
            <a:endParaRPr lang="en-US" altLang="en-US" dirty="0" smtClean="0"/>
          </a:p>
          <a:p>
            <a:r>
              <a:rPr lang="en-US" altLang="en-US" dirty="0" smtClean="0"/>
              <a:t>Good for displaying short, simple files</a:t>
            </a:r>
            <a:endParaRPr lang="en-US"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0" y="1254127"/>
            <a:ext cx="4724400" cy="26398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8722" name="Rectangle 1026"/>
          <p:cNvSpPr>
            <a:spLocks noGrp="1" noChangeArrowheads="1"/>
          </p:cNvSpPr>
          <p:nvPr>
            <p:ph type="title"/>
          </p:nvPr>
        </p:nvSpPr>
        <p:spPr/>
        <p:txBody>
          <a:bodyPr>
            <a:normAutofit/>
          </a:bodyPr>
          <a:lstStyle/>
          <a:p>
            <a:r>
              <a:rPr lang="en-US" altLang="en-US" dirty="0" smtClean="0"/>
              <a:t>Command: </a:t>
            </a:r>
            <a:br>
              <a:rPr lang="en-US" altLang="en-US" dirty="0" smtClean="0"/>
            </a:br>
            <a:r>
              <a:rPr lang="en-US" altLang="en-US" dirty="0" smtClean="0">
                <a:latin typeface="Courier" charset="0"/>
                <a:ea typeface="Courier" charset="0"/>
                <a:cs typeface="Courier" charset="0"/>
              </a:rPr>
              <a:t>less</a:t>
            </a:r>
            <a:r>
              <a:rPr lang="en-US" altLang="en-US" dirty="0" smtClean="0"/>
              <a:t/>
            </a:r>
            <a:br>
              <a:rPr lang="en-US" altLang="en-US" dirty="0" smtClean="0"/>
            </a:br>
            <a:endParaRPr lang="en-US" altLang="en-US" dirty="0"/>
          </a:p>
        </p:txBody>
      </p:sp>
      <p:sp>
        <p:nvSpPr>
          <p:cNvPr id="158723" name="Rectangle 1027"/>
          <p:cNvSpPr>
            <a:spLocks noGrp="1" noChangeArrowheads="1"/>
          </p:cNvSpPr>
          <p:nvPr>
            <p:ph type="body" idx="2"/>
          </p:nvPr>
        </p:nvSpPr>
        <p:spPr/>
        <p:txBody>
          <a:bodyPr>
            <a:normAutofit lnSpcReduction="10000"/>
          </a:bodyPr>
          <a:lstStyle/>
          <a:p>
            <a:r>
              <a:rPr lang="en-US" altLang="en-US" dirty="0" smtClean="0"/>
              <a:t>Shows “less” then the entire file that “cat” does, allowing forward / backward movement within it </a:t>
            </a:r>
            <a:endParaRPr lang="en-US" altLang="en-US" dirty="0"/>
          </a:p>
          <a:p>
            <a:pPr marL="285750" indent="-285750">
              <a:buFontTx/>
              <a:buChar char="-"/>
            </a:pPr>
            <a:r>
              <a:rPr lang="en-US" altLang="en-US" dirty="0" smtClean="0"/>
              <a:t>“return” scrolls forward one line at a time</a:t>
            </a:r>
          </a:p>
          <a:p>
            <a:pPr marL="285750" indent="-285750">
              <a:buFontTx/>
              <a:buChar char="-"/>
            </a:pPr>
            <a:r>
              <a:rPr lang="en-US" altLang="en-US" dirty="0" smtClean="0"/>
              <a:t>“space” advances one page at a time</a:t>
            </a:r>
          </a:p>
          <a:p>
            <a:pPr marL="285750" indent="-285750">
              <a:buFontTx/>
              <a:buChar char="-"/>
            </a:pPr>
            <a:r>
              <a:rPr lang="en-US" altLang="en-US" dirty="0" smtClean="0"/>
              <a:t>“y” scrolls back one line, b one page</a:t>
            </a:r>
          </a:p>
          <a:p>
            <a:pPr marL="285750" indent="-285750">
              <a:buFontTx/>
              <a:buChar char="-"/>
            </a:pPr>
            <a:r>
              <a:rPr lang="en-US" altLang="en-US" dirty="0" smtClean="0"/>
              <a:t>use “/” to search for a string</a:t>
            </a:r>
          </a:p>
          <a:p>
            <a:pPr marL="285750" indent="-285750">
              <a:buFontTx/>
              <a:buChar char="-"/>
            </a:pPr>
            <a:r>
              <a:rPr lang="en-US" altLang="en-US" dirty="0" smtClean="0"/>
              <a:t>Press “q” to quit</a:t>
            </a:r>
            <a:endParaRPr lang="en-US" alt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2" y="2842028"/>
            <a:ext cx="4800598" cy="26824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0" y="1404203"/>
            <a:ext cx="4724400" cy="26398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3490" name="Rectangle 2"/>
          <p:cNvSpPr>
            <a:spLocks noGrp="1" noChangeArrowheads="1"/>
          </p:cNvSpPr>
          <p:nvPr>
            <p:ph type="title"/>
          </p:nvPr>
        </p:nvSpPr>
        <p:spPr/>
        <p:txBody>
          <a:bodyPr>
            <a:normAutofit/>
          </a:bodyPr>
          <a:lstStyle/>
          <a:p>
            <a:r>
              <a:rPr lang="en-US" altLang="en-US" dirty="0" smtClean="0"/>
              <a:t>Command: </a:t>
            </a:r>
            <a:br>
              <a:rPr lang="en-US" altLang="en-US" dirty="0" smtClean="0"/>
            </a:br>
            <a:r>
              <a:rPr lang="en-US" altLang="en-US" dirty="0" smtClean="0"/>
              <a:t>head</a:t>
            </a:r>
            <a:br>
              <a:rPr lang="en-US" altLang="en-US" dirty="0" smtClean="0"/>
            </a:br>
            <a:endParaRPr lang="en-US" altLang="en-US" dirty="0"/>
          </a:p>
        </p:txBody>
      </p:sp>
      <p:sp>
        <p:nvSpPr>
          <p:cNvPr id="63491" name="Rectangle 3"/>
          <p:cNvSpPr>
            <a:spLocks noGrp="1" noChangeArrowheads="1"/>
          </p:cNvSpPr>
          <p:nvPr>
            <p:ph type="body" idx="2"/>
          </p:nvPr>
        </p:nvSpPr>
        <p:spPr/>
        <p:txBody>
          <a:bodyPr/>
          <a:lstStyle/>
          <a:p>
            <a:r>
              <a:rPr lang="en-US" altLang="en-US" dirty="0" smtClean="0"/>
              <a:t>“head” displays the top part of a file</a:t>
            </a:r>
          </a:p>
          <a:p>
            <a:pPr marL="285750" indent="-285750">
              <a:buFontTx/>
              <a:buChar char="-"/>
            </a:pPr>
            <a:r>
              <a:rPr lang="en-US" altLang="en-US" dirty="0" smtClean="0"/>
              <a:t>By default it shows the first 10 lines</a:t>
            </a:r>
          </a:p>
          <a:p>
            <a:pPr marL="285750" indent="-285750">
              <a:buFontTx/>
              <a:buChar char="-"/>
            </a:pPr>
            <a:r>
              <a:rPr lang="en-US" altLang="en-US" dirty="0" smtClean="0"/>
              <a:t>“n” option allows you to change the number of lines; “head –n 50 </a:t>
            </a:r>
            <a:r>
              <a:rPr lang="en-US" altLang="en-US" dirty="0" err="1" smtClean="0"/>
              <a:t>file.txt</a:t>
            </a:r>
            <a:r>
              <a:rPr lang="en-US" altLang="en-US" dirty="0" smtClean="0"/>
              <a:t>” displays the first 50 lines of </a:t>
            </a:r>
            <a:r>
              <a:rPr lang="en-US" altLang="en-US" dirty="0" err="1" smtClean="0"/>
              <a:t>file.txt</a:t>
            </a:r>
            <a:endParaRPr lang="en-US"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1" y="1404203"/>
            <a:ext cx="4724398" cy="26398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3490" name="Rectangle 2"/>
          <p:cNvSpPr>
            <a:spLocks noGrp="1" noChangeArrowheads="1"/>
          </p:cNvSpPr>
          <p:nvPr>
            <p:ph type="title"/>
          </p:nvPr>
        </p:nvSpPr>
        <p:spPr/>
        <p:txBody>
          <a:bodyPr>
            <a:normAutofit/>
          </a:bodyPr>
          <a:lstStyle/>
          <a:p>
            <a:r>
              <a:rPr lang="en-US" altLang="en-US" dirty="0" smtClean="0"/>
              <a:t>Command: </a:t>
            </a:r>
            <a:br>
              <a:rPr lang="en-US" altLang="en-US" dirty="0" smtClean="0"/>
            </a:br>
            <a:r>
              <a:rPr lang="en-US" altLang="en-US" dirty="0" smtClean="0"/>
              <a:t>tail</a:t>
            </a:r>
            <a:br>
              <a:rPr lang="en-US" altLang="en-US" dirty="0" smtClean="0"/>
            </a:br>
            <a:endParaRPr lang="en-US" altLang="en-US" dirty="0"/>
          </a:p>
        </p:txBody>
      </p:sp>
      <p:sp>
        <p:nvSpPr>
          <p:cNvPr id="63491" name="Rectangle 3"/>
          <p:cNvSpPr>
            <a:spLocks noGrp="1" noChangeArrowheads="1"/>
          </p:cNvSpPr>
          <p:nvPr>
            <p:ph type="body" idx="2"/>
          </p:nvPr>
        </p:nvSpPr>
        <p:spPr/>
        <p:txBody>
          <a:bodyPr/>
          <a:lstStyle/>
          <a:p>
            <a:r>
              <a:rPr lang="en-US" altLang="en-US" dirty="0" smtClean="0"/>
              <a:t>“tail” displays the top part of a file</a:t>
            </a:r>
          </a:p>
          <a:p>
            <a:pPr marL="285750" indent="-285750">
              <a:buFontTx/>
              <a:buChar char="-"/>
            </a:pPr>
            <a:r>
              <a:rPr lang="en-US" altLang="en-US" dirty="0" smtClean="0"/>
              <a:t>By default it shows the last 10 lines</a:t>
            </a:r>
          </a:p>
          <a:p>
            <a:pPr marL="285750" indent="-285750">
              <a:buFontTx/>
              <a:buChar char="-"/>
            </a:pPr>
            <a:r>
              <a:rPr lang="en-US" altLang="en-US" dirty="0" smtClean="0"/>
              <a:t>“n” option allows you to change the number of lines; “tail –n 50 </a:t>
            </a:r>
            <a:r>
              <a:rPr lang="en-US" altLang="en-US" dirty="0" err="1" smtClean="0"/>
              <a:t>file.txt</a:t>
            </a:r>
            <a:r>
              <a:rPr lang="en-US" altLang="en-US" dirty="0" smtClean="0"/>
              <a:t>” displays the last 50 lines of </a:t>
            </a:r>
            <a:r>
              <a:rPr lang="en-US" altLang="en-US" dirty="0" err="1" smtClean="0"/>
              <a:t>file.txt</a:t>
            </a:r>
            <a:endParaRPr lang="en-US" altLang="en-US" dirty="0"/>
          </a:p>
        </p:txBody>
      </p:sp>
    </p:spTree>
    <p:extLst>
      <p:ext uri="{BB962C8B-B14F-4D97-AF65-F5344CB8AC3E}">
        <p14:creationId xmlns:p14="http://schemas.microsoft.com/office/powerpoint/2010/main" val="428884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5</a:t>
            </a:fld>
            <a:endParaRPr lang="en-US"/>
          </a:p>
        </p:txBody>
      </p:sp>
      <p:sp>
        <p:nvSpPr>
          <p:cNvPr id="5" name="Title 4"/>
          <p:cNvSpPr>
            <a:spLocks noGrp="1"/>
          </p:cNvSpPr>
          <p:nvPr>
            <p:ph type="title"/>
          </p:nvPr>
        </p:nvSpPr>
        <p:spPr/>
        <p:txBody>
          <a:bodyPr/>
          <a:lstStyle/>
          <a:p>
            <a:r>
              <a:rPr lang="en-US" dirty="0" smtClean="0"/>
              <a:t>Motivation</a:t>
            </a:r>
            <a:endParaRPr lang="en-US" dirty="0"/>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9493087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0" y="1404203"/>
            <a:ext cx="4724400" cy="26398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7586" name="Rectangle 2"/>
          <p:cNvSpPr>
            <a:spLocks noGrp="1" noChangeArrowheads="1"/>
          </p:cNvSpPr>
          <p:nvPr>
            <p:ph type="title"/>
          </p:nvPr>
        </p:nvSpPr>
        <p:spPr/>
        <p:txBody>
          <a:bodyPr>
            <a:normAutofit/>
          </a:bodyPr>
          <a:lstStyle/>
          <a:p>
            <a:r>
              <a:rPr lang="en-US" altLang="en-US" dirty="0"/>
              <a:t>Command: </a:t>
            </a:r>
            <a:r>
              <a:rPr lang="en-US" altLang="en-US" dirty="0" smtClean="0"/>
              <a:t/>
            </a:r>
            <a:br>
              <a:rPr lang="en-US" altLang="en-US" dirty="0" smtClean="0"/>
            </a:br>
            <a:r>
              <a:rPr lang="en-US" altLang="en-US" dirty="0" err="1" smtClean="0"/>
              <a:t>cp</a:t>
            </a:r>
            <a:r>
              <a:rPr lang="en-US" altLang="en-US" dirty="0" smtClean="0"/>
              <a:t/>
            </a:r>
            <a:br>
              <a:rPr lang="en-US" altLang="en-US" dirty="0" smtClean="0"/>
            </a:br>
            <a:endParaRPr lang="en-US" altLang="en-US" dirty="0"/>
          </a:p>
        </p:txBody>
      </p:sp>
      <p:sp>
        <p:nvSpPr>
          <p:cNvPr id="67587" name="Rectangle 3"/>
          <p:cNvSpPr>
            <a:spLocks noGrp="1" noChangeArrowheads="1"/>
          </p:cNvSpPr>
          <p:nvPr>
            <p:ph type="body" idx="2"/>
          </p:nvPr>
        </p:nvSpPr>
        <p:spPr/>
        <p:txBody>
          <a:bodyPr/>
          <a:lstStyle/>
          <a:p>
            <a:r>
              <a:rPr lang="en-US" altLang="en-US" dirty="0" smtClean="0"/>
              <a:t>To </a:t>
            </a:r>
            <a:r>
              <a:rPr lang="en-US" altLang="en-US" dirty="0"/>
              <a:t>copy a file use “</a:t>
            </a:r>
            <a:r>
              <a:rPr lang="en-US" altLang="en-US" dirty="0" err="1"/>
              <a:t>cp</a:t>
            </a:r>
            <a:r>
              <a:rPr lang="en-US" altLang="en-US" dirty="0"/>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1" y="1404203"/>
            <a:ext cx="4724398" cy="26398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7586" name="Rectangle 2"/>
          <p:cNvSpPr>
            <a:spLocks noGrp="1" noChangeArrowheads="1"/>
          </p:cNvSpPr>
          <p:nvPr>
            <p:ph type="title"/>
          </p:nvPr>
        </p:nvSpPr>
        <p:spPr/>
        <p:txBody>
          <a:bodyPr>
            <a:normAutofit/>
          </a:bodyPr>
          <a:lstStyle/>
          <a:p>
            <a:r>
              <a:rPr lang="en-US" altLang="en-US" dirty="0"/>
              <a:t>Command: </a:t>
            </a:r>
            <a:r>
              <a:rPr lang="en-US" altLang="en-US" dirty="0" smtClean="0"/>
              <a:t/>
            </a:r>
            <a:br>
              <a:rPr lang="en-US" altLang="en-US" dirty="0" smtClean="0"/>
            </a:br>
            <a:r>
              <a:rPr lang="en-US" altLang="en-US" dirty="0" smtClean="0"/>
              <a:t>mv</a:t>
            </a:r>
            <a:br>
              <a:rPr lang="en-US" altLang="en-US" dirty="0" smtClean="0"/>
            </a:br>
            <a:endParaRPr lang="en-US" altLang="en-US" dirty="0"/>
          </a:p>
        </p:txBody>
      </p:sp>
      <p:sp>
        <p:nvSpPr>
          <p:cNvPr id="67587" name="Rectangle 3"/>
          <p:cNvSpPr>
            <a:spLocks noGrp="1" noChangeArrowheads="1"/>
          </p:cNvSpPr>
          <p:nvPr>
            <p:ph type="body" idx="2"/>
          </p:nvPr>
        </p:nvSpPr>
        <p:spPr/>
        <p:txBody>
          <a:bodyPr/>
          <a:lstStyle/>
          <a:p>
            <a:r>
              <a:rPr lang="en-US" altLang="en-US" dirty="0" smtClean="0"/>
              <a:t>To move a </a:t>
            </a:r>
            <a:r>
              <a:rPr lang="en-US" altLang="en-US" dirty="0"/>
              <a:t>file use </a:t>
            </a:r>
            <a:r>
              <a:rPr lang="en-US" altLang="en-US" dirty="0" smtClean="0"/>
              <a:t>“mv”</a:t>
            </a:r>
          </a:p>
          <a:p>
            <a:endParaRPr lang="en-US" altLang="en-US" dirty="0"/>
          </a:p>
          <a:p>
            <a:r>
              <a:rPr lang="en-US" altLang="en-US" dirty="0" smtClean="0"/>
              <a:t>“mv” </a:t>
            </a:r>
            <a:r>
              <a:rPr lang="en-US" altLang="en-US" dirty="0"/>
              <a:t>can also be used to rename a </a:t>
            </a:r>
            <a:r>
              <a:rPr lang="en-US" altLang="en-US" dirty="0" smtClean="0"/>
              <a:t>file:</a:t>
            </a:r>
          </a:p>
          <a:p>
            <a:pPr marL="285750" indent="-285750">
              <a:buFontTx/>
              <a:buChar char="-"/>
            </a:pPr>
            <a:r>
              <a:rPr lang="en-US" altLang="en-US" dirty="0" smtClean="0"/>
              <a:t>mv DNA2.txt DNA3.txt</a:t>
            </a:r>
          </a:p>
          <a:p>
            <a:pPr marL="285750" indent="-285750">
              <a:buFontTx/>
              <a:buChar char="-"/>
            </a:pPr>
            <a:endParaRPr lang="en-US" altLang="en-US" dirty="0"/>
          </a:p>
          <a:p>
            <a:endParaRPr lang="en-US" altLang="en-US" dirty="0"/>
          </a:p>
        </p:txBody>
      </p:sp>
    </p:spTree>
    <p:extLst>
      <p:ext uri="{BB962C8B-B14F-4D97-AF65-F5344CB8AC3E}">
        <p14:creationId xmlns:p14="http://schemas.microsoft.com/office/powerpoint/2010/main" val="17574791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0" y="1404203"/>
            <a:ext cx="4724400" cy="2639893"/>
          </a:xfrm>
        </p:spPr>
      </p:pic>
      <p:sp>
        <p:nvSpPr>
          <p:cNvPr id="69634" name="Rectangle 2"/>
          <p:cNvSpPr>
            <a:spLocks noGrp="1" noChangeArrowheads="1"/>
          </p:cNvSpPr>
          <p:nvPr>
            <p:ph type="title"/>
          </p:nvPr>
        </p:nvSpPr>
        <p:spPr/>
        <p:txBody>
          <a:bodyPr>
            <a:normAutofit/>
          </a:bodyPr>
          <a:lstStyle/>
          <a:p>
            <a:r>
              <a:rPr lang="en-US" altLang="en-US" dirty="0"/>
              <a:t>Command: </a:t>
            </a:r>
            <a:r>
              <a:rPr lang="en-US" altLang="en-US" dirty="0" smtClean="0"/>
              <a:t/>
            </a:r>
            <a:br>
              <a:rPr lang="en-US" altLang="en-US" dirty="0" smtClean="0"/>
            </a:br>
            <a:r>
              <a:rPr lang="en-US" altLang="en-US" dirty="0" err="1" smtClean="0"/>
              <a:t>rm</a:t>
            </a:r>
            <a:r>
              <a:rPr lang="en-US" altLang="en-US" dirty="0" smtClean="0"/>
              <a:t/>
            </a:r>
            <a:br>
              <a:rPr lang="en-US" altLang="en-US" dirty="0" smtClean="0"/>
            </a:br>
            <a:endParaRPr lang="en-US" altLang="en-US" dirty="0"/>
          </a:p>
        </p:txBody>
      </p:sp>
      <p:sp>
        <p:nvSpPr>
          <p:cNvPr id="69635" name="Rectangle 3"/>
          <p:cNvSpPr>
            <a:spLocks noGrp="1" noChangeArrowheads="1"/>
          </p:cNvSpPr>
          <p:nvPr>
            <p:ph type="body" idx="2"/>
          </p:nvPr>
        </p:nvSpPr>
        <p:spPr/>
        <p:txBody>
          <a:bodyPr/>
          <a:lstStyle/>
          <a:p>
            <a:r>
              <a:rPr lang="en-US" altLang="en-US" dirty="0"/>
              <a:t>To remove a file use “</a:t>
            </a:r>
            <a:r>
              <a:rPr lang="en-US" altLang="en-US" dirty="0" err="1"/>
              <a:t>rm</a:t>
            </a:r>
            <a:r>
              <a:rPr lang="en-US" altLang="en-US" dirty="0" smtClean="0"/>
              <a:t>”</a:t>
            </a:r>
          </a:p>
          <a:p>
            <a:endParaRPr lang="en-US" altLang="en-US" dirty="0"/>
          </a:p>
          <a:p>
            <a:r>
              <a:rPr lang="en-US" altLang="en-US" dirty="0"/>
              <a:t>To remove a file “recursively”: </a:t>
            </a:r>
            <a:r>
              <a:rPr lang="en-US" altLang="en-US" dirty="0" err="1"/>
              <a:t>rm</a:t>
            </a:r>
            <a:r>
              <a:rPr lang="en-US" altLang="en-US" dirty="0"/>
              <a:t> –r</a:t>
            </a:r>
          </a:p>
          <a:p>
            <a:endParaRPr lang="en-US" altLang="en-US" dirty="0" smtClean="0"/>
          </a:p>
          <a:p>
            <a:r>
              <a:rPr lang="en-US" altLang="en-US" dirty="0" smtClean="0"/>
              <a:t>Used </a:t>
            </a:r>
            <a:r>
              <a:rPr lang="en-US" altLang="en-US" dirty="0"/>
              <a:t>to remove all files and directories </a:t>
            </a:r>
          </a:p>
          <a:p>
            <a:endParaRPr lang="en-US" altLang="en-US" dirty="0" smtClean="0"/>
          </a:p>
          <a:p>
            <a:r>
              <a:rPr lang="en-US" altLang="en-US" dirty="0" smtClean="0"/>
              <a:t>Be </a:t>
            </a:r>
            <a:r>
              <a:rPr lang="en-US" altLang="en-US" dirty="0"/>
              <a:t>very careful, deletions are permanent in Linux</a:t>
            </a:r>
          </a:p>
          <a:p>
            <a:endParaRPr lang="en-US" altLang="en-US" dirty="0"/>
          </a:p>
          <a:p>
            <a:endParaRPr lang="en-US"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normAutofit fontScale="90000"/>
          </a:bodyPr>
          <a:lstStyle/>
          <a:p>
            <a:r>
              <a:rPr lang="en-US" dirty="0"/>
              <a:t>Working with </a:t>
            </a:r>
            <a:r>
              <a:rPr lang="en-US" dirty="0" smtClean="0"/>
              <a:t>Files:</a:t>
            </a:r>
            <a:br>
              <a:rPr lang="en-US" dirty="0" smtClean="0"/>
            </a:br>
            <a:r>
              <a:rPr lang="en-US" altLang="en-US" dirty="0" smtClean="0"/>
              <a:t>Creating Files in Linux</a:t>
            </a:r>
            <a:endParaRPr lang="en-US" altLang="en-US" dirty="0"/>
          </a:p>
        </p:txBody>
      </p:sp>
      <p:sp>
        <p:nvSpPr>
          <p:cNvPr id="52227" name="Rectangle 3"/>
          <p:cNvSpPr>
            <a:spLocks noGrp="1" noChangeArrowheads="1"/>
          </p:cNvSpPr>
          <p:nvPr>
            <p:ph sz="half" idx="1"/>
          </p:nvPr>
        </p:nvSpPr>
        <p:spPr/>
        <p:txBody>
          <a:bodyPr/>
          <a:lstStyle/>
          <a:p>
            <a:r>
              <a:rPr lang="en-US" altLang="en-US" dirty="0" smtClean="0"/>
              <a:t>Requires the use of an Editor</a:t>
            </a:r>
          </a:p>
          <a:p>
            <a:endParaRPr lang="en-US" altLang="en-US" dirty="0" smtClean="0"/>
          </a:p>
          <a:p>
            <a:r>
              <a:rPr lang="en-US" altLang="en-US" dirty="0" smtClean="0"/>
              <a:t>Various </a:t>
            </a:r>
            <a:r>
              <a:rPr lang="en-US" altLang="en-US" dirty="0" smtClean="0"/>
              <a:t>Editors:</a:t>
            </a:r>
          </a:p>
          <a:p>
            <a:pPr lvl="1"/>
            <a:r>
              <a:rPr lang="en-US" altLang="en-US" dirty="0" err="1" smtClean="0"/>
              <a:t>nano</a:t>
            </a:r>
            <a:r>
              <a:rPr lang="en-US" altLang="en-US" dirty="0" smtClean="0"/>
              <a:t> / </a:t>
            </a:r>
            <a:r>
              <a:rPr lang="en-US" altLang="en-US" dirty="0" err="1" smtClean="0"/>
              <a:t>pico</a:t>
            </a:r>
            <a:endParaRPr lang="en-US" altLang="en-US" dirty="0" smtClean="0"/>
          </a:p>
          <a:p>
            <a:pPr lvl="1"/>
            <a:r>
              <a:rPr lang="en-US" altLang="en-US" dirty="0" smtClean="0"/>
              <a:t>vi</a:t>
            </a:r>
          </a:p>
          <a:p>
            <a:pPr lvl="1"/>
            <a:r>
              <a:rPr lang="en-US" altLang="en-US" dirty="0" err="1" smtClean="0"/>
              <a:t>emacs</a:t>
            </a:r>
            <a:endParaRPr lang="en-US" altLang="en-US" dirty="0" smtClean="0"/>
          </a:p>
          <a:p>
            <a:pPr lvl="1"/>
            <a:endParaRPr lang="en-US" altLang="en-US" dirty="0"/>
          </a:p>
        </p:txBody>
      </p:sp>
      <p:sp>
        <p:nvSpPr>
          <p:cNvPr id="2" name="Content Placeholder 1"/>
          <p:cNvSpPr>
            <a:spLocks noGrp="1"/>
          </p:cNvSpPr>
          <p:nvPr>
            <p:ph sz="half" idx="2"/>
          </p:nvPr>
        </p:nvSpPr>
        <p:spPr/>
        <p:txBody>
          <a:bodyPr/>
          <a:lstStyle/>
          <a:p>
            <a:r>
              <a:rPr lang="en-US" dirty="0" smtClean="0"/>
              <a:t>Do not use:</a:t>
            </a:r>
          </a:p>
          <a:p>
            <a:r>
              <a:rPr lang="en-US" dirty="0" smtClean="0"/>
              <a:t>Microsoft Word</a:t>
            </a:r>
          </a:p>
          <a:p>
            <a:r>
              <a:rPr lang="en-US" dirty="0" smtClean="0"/>
              <a:t>WordPad</a:t>
            </a:r>
          </a:p>
          <a:p>
            <a:r>
              <a:rPr lang="en-US" dirty="0" err="1" smtClean="0"/>
              <a:t>TextEdit</a:t>
            </a:r>
            <a:r>
              <a:rPr lang="en-US" dirty="0" smtClean="0"/>
              <a:t> (unless you set to plaintext)</a:t>
            </a:r>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0" y="1329690"/>
            <a:ext cx="4724400" cy="2788920"/>
          </a:xfrm>
        </p:spPr>
      </p:pic>
      <p:sp>
        <p:nvSpPr>
          <p:cNvPr id="53250" name="Rectangle 2"/>
          <p:cNvSpPr>
            <a:spLocks noGrp="1" noChangeArrowheads="1"/>
          </p:cNvSpPr>
          <p:nvPr>
            <p:ph type="title"/>
          </p:nvPr>
        </p:nvSpPr>
        <p:spPr/>
        <p:txBody>
          <a:bodyPr>
            <a:normAutofit/>
          </a:bodyPr>
          <a:lstStyle/>
          <a:p>
            <a:r>
              <a:rPr lang="en-US" altLang="en-US" dirty="0" smtClean="0"/>
              <a:t>Editing </a:t>
            </a:r>
            <a:r>
              <a:rPr lang="en-US" altLang="en-US" dirty="0" smtClean="0"/>
              <a:t>A File Using </a:t>
            </a:r>
            <a:r>
              <a:rPr lang="en-US" altLang="en-US" dirty="0" err="1" smtClean="0"/>
              <a:t>pico</a:t>
            </a:r>
            <a:r>
              <a:rPr lang="en-US" altLang="en-US" dirty="0" smtClean="0"/>
              <a:t> or </a:t>
            </a:r>
            <a:r>
              <a:rPr lang="en-US" altLang="en-US" dirty="0" err="1" smtClean="0"/>
              <a:t>nano</a:t>
            </a:r>
            <a:r>
              <a:rPr lang="en-US" altLang="en-US" dirty="0" smtClean="0"/>
              <a:t/>
            </a:r>
            <a:br>
              <a:rPr lang="en-US" altLang="en-US" dirty="0" smtClean="0"/>
            </a:br>
            <a:endParaRPr lang="en-US" altLang="en-US" dirty="0"/>
          </a:p>
        </p:txBody>
      </p:sp>
      <p:sp>
        <p:nvSpPr>
          <p:cNvPr id="53251" name="Rectangle 3"/>
          <p:cNvSpPr>
            <a:spLocks noGrp="1" noChangeArrowheads="1"/>
          </p:cNvSpPr>
          <p:nvPr>
            <p:ph type="body" idx="2"/>
          </p:nvPr>
        </p:nvSpPr>
        <p:spPr/>
        <p:txBody>
          <a:bodyPr/>
          <a:lstStyle/>
          <a:p>
            <a:r>
              <a:rPr lang="en-US" altLang="en-US" dirty="0" smtClean="0"/>
              <a:t>Type </a:t>
            </a:r>
            <a:r>
              <a:rPr lang="en-US" altLang="en-US" dirty="0" smtClean="0"/>
              <a:t>“</a:t>
            </a:r>
            <a:r>
              <a:rPr lang="en-US" altLang="en-US" dirty="0" err="1" smtClean="0"/>
              <a:t>pico</a:t>
            </a:r>
            <a:r>
              <a:rPr lang="en-US" altLang="en-US" dirty="0" smtClean="0"/>
              <a:t>” or “</a:t>
            </a:r>
            <a:r>
              <a:rPr lang="en-US" altLang="en-US" dirty="0" err="1" smtClean="0"/>
              <a:t>nano</a:t>
            </a:r>
            <a:r>
              <a:rPr lang="en-US" altLang="en-US" dirty="0" smtClean="0"/>
              <a:t>” at the </a:t>
            </a:r>
            <a:r>
              <a:rPr lang="en-US" altLang="en-US" dirty="0" smtClean="0"/>
              <a:t>prompt</a:t>
            </a:r>
          </a:p>
          <a:p>
            <a:endParaRPr lang="en-US" altLang="en-US" dirty="0"/>
          </a:p>
          <a:p>
            <a:r>
              <a:rPr lang="en-US" altLang="en-US" dirty="0" smtClean="0"/>
              <a:t>Caret or up arrow is the control key</a:t>
            </a:r>
          </a:p>
          <a:p>
            <a:endParaRPr lang="en-US" altLang="en-US" dirty="0"/>
          </a:p>
          <a:p>
            <a:r>
              <a:rPr lang="en-US" altLang="en-US" dirty="0" smtClean="0"/>
              <a:t>Control X to exit. Remember to save</a:t>
            </a:r>
            <a:endParaRPr lang="en-US"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0" y="1329690"/>
            <a:ext cx="4724400" cy="2788920"/>
          </a:xfrm>
        </p:spPr>
      </p:pic>
      <p:sp>
        <p:nvSpPr>
          <p:cNvPr id="54274" name="Rectangle 2"/>
          <p:cNvSpPr>
            <a:spLocks noGrp="1" noChangeArrowheads="1"/>
          </p:cNvSpPr>
          <p:nvPr>
            <p:ph type="title"/>
          </p:nvPr>
        </p:nvSpPr>
        <p:spPr/>
        <p:txBody>
          <a:bodyPr>
            <a:normAutofit/>
          </a:bodyPr>
          <a:lstStyle/>
          <a:p>
            <a:r>
              <a:rPr lang="en-US" altLang="en-US" dirty="0" smtClean="0"/>
              <a:t>Editing </a:t>
            </a:r>
            <a:r>
              <a:rPr lang="en-US" altLang="en-US" dirty="0"/>
              <a:t>A</a:t>
            </a:r>
            <a:r>
              <a:rPr lang="en-US" altLang="en-US" dirty="0" smtClean="0"/>
              <a:t> </a:t>
            </a:r>
            <a:r>
              <a:rPr lang="en-US" altLang="en-US" dirty="0"/>
              <a:t>F</a:t>
            </a:r>
            <a:r>
              <a:rPr lang="en-US" altLang="en-US" dirty="0" smtClean="0"/>
              <a:t>ile </a:t>
            </a:r>
            <a:r>
              <a:rPr lang="en-US" altLang="en-US" dirty="0"/>
              <a:t>U</a:t>
            </a:r>
            <a:r>
              <a:rPr lang="en-US" altLang="en-US" dirty="0" smtClean="0"/>
              <a:t>sing </a:t>
            </a:r>
            <a:r>
              <a:rPr lang="en-US" altLang="en-US" dirty="0" err="1" smtClean="0"/>
              <a:t>nano</a:t>
            </a:r>
            <a:r>
              <a:rPr lang="en-US" altLang="en-US" dirty="0" smtClean="0"/>
              <a:t/>
            </a:r>
            <a:br>
              <a:rPr lang="en-US" altLang="en-US" dirty="0" smtClean="0"/>
            </a:br>
            <a:endParaRPr lang="en-US" altLang="en-US" dirty="0"/>
          </a:p>
        </p:txBody>
      </p:sp>
      <p:sp>
        <p:nvSpPr>
          <p:cNvPr id="54275" name="Rectangle 3"/>
          <p:cNvSpPr>
            <a:spLocks noGrp="1" noChangeArrowheads="1"/>
          </p:cNvSpPr>
          <p:nvPr>
            <p:ph type="body" idx="2"/>
          </p:nvPr>
        </p:nvSpPr>
        <p:spPr/>
        <p:txBody>
          <a:bodyPr/>
          <a:lstStyle/>
          <a:p>
            <a:r>
              <a:rPr lang="en-US" altLang="en-US" smtClean="0"/>
              <a:t>To save use “ctrl-x”</a:t>
            </a:r>
            <a:endParaRPr lang="en-US"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en-US" dirty="0"/>
              <a:t>File </a:t>
            </a:r>
            <a:r>
              <a:rPr lang="en-US" altLang="en-US" dirty="0" smtClean="0"/>
              <a:t>Permissions</a:t>
            </a:r>
            <a:endParaRPr lang="en-US" altLang="en-US" dirty="0"/>
          </a:p>
        </p:txBody>
      </p:sp>
      <p:sp>
        <p:nvSpPr>
          <p:cNvPr id="71683" name="Rectangle 3"/>
          <p:cNvSpPr>
            <a:spLocks noGrp="1" noChangeArrowheads="1"/>
          </p:cNvSpPr>
          <p:nvPr>
            <p:ph type="body" idx="1"/>
          </p:nvPr>
        </p:nvSpPr>
        <p:spPr/>
        <p:txBody>
          <a:bodyPr/>
          <a:lstStyle/>
          <a:p>
            <a:r>
              <a:rPr lang="en-US" altLang="en-US" dirty="0"/>
              <a:t>Each file in </a:t>
            </a:r>
            <a:r>
              <a:rPr lang="en-US" altLang="en-US" dirty="0" smtClean="0"/>
              <a:t>Linux </a:t>
            </a:r>
            <a:r>
              <a:rPr lang="en-US" altLang="en-US" dirty="0"/>
              <a:t>has an associated permission level</a:t>
            </a:r>
          </a:p>
          <a:p>
            <a:r>
              <a:rPr lang="en-US" altLang="en-US" dirty="0"/>
              <a:t>This allows the user to prevent others from reading/writing/executing their files or directories</a:t>
            </a:r>
          </a:p>
          <a:p>
            <a:r>
              <a:rPr lang="en-US" altLang="en-US" dirty="0"/>
              <a:t>Use “ls -l </a:t>
            </a:r>
            <a:r>
              <a:rPr lang="en-US" altLang="en-US" i="1" dirty="0"/>
              <a:t>filename</a:t>
            </a:r>
            <a:r>
              <a:rPr lang="en-US" altLang="en-US" dirty="0"/>
              <a:t>” to find the permission level of that file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altLang="en-US"/>
              <a:t>Permission levels</a:t>
            </a:r>
          </a:p>
        </p:txBody>
      </p:sp>
      <p:sp>
        <p:nvSpPr>
          <p:cNvPr id="139267" name="Rectangle 3"/>
          <p:cNvSpPr>
            <a:spLocks noGrp="1" noChangeArrowheads="1"/>
          </p:cNvSpPr>
          <p:nvPr>
            <p:ph type="body" idx="1"/>
          </p:nvPr>
        </p:nvSpPr>
        <p:spPr/>
        <p:txBody>
          <a:bodyPr/>
          <a:lstStyle/>
          <a:p>
            <a:r>
              <a:rPr lang="en-US" altLang="en-US" dirty="0"/>
              <a:t>“r” means “read only” permission</a:t>
            </a:r>
          </a:p>
          <a:p>
            <a:r>
              <a:rPr lang="en-US" altLang="en-US" dirty="0"/>
              <a:t>“w” means “write” permission</a:t>
            </a:r>
          </a:p>
          <a:p>
            <a:r>
              <a:rPr lang="en-US" altLang="en-US" dirty="0"/>
              <a:t>“x” means “execute” permission</a:t>
            </a:r>
          </a:p>
          <a:p>
            <a:pPr lvl="1"/>
            <a:r>
              <a:rPr lang="en-US" altLang="en-US" dirty="0"/>
              <a:t>In case of directory, “</a:t>
            </a:r>
            <a:r>
              <a:rPr lang="en-US" altLang="en-US" b="1" dirty="0"/>
              <a:t>x”</a:t>
            </a:r>
            <a:r>
              <a:rPr lang="en-US" altLang="en-US" dirty="0"/>
              <a:t> grants permission to list directory contents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en-US" smtClean="0"/>
              <a:t>File Permissions</a:t>
            </a:r>
            <a:endParaRPr lang="en-US" altLang="en-US"/>
          </a:p>
        </p:txBody>
      </p:sp>
      <p:sp>
        <p:nvSpPr>
          <p:cNvPr id="2" name="Content Placeholder 1"/>
          <p:cNvSpPr>
            <a:spLocks noGrp="1"/>
          </p:cNvSpPr>
          <p:nvPr>
            <p:ph idx="1"/>
          </p:nvPr>
        </p:nvSpPr>
        <p:spPr/>
        <p:txBody>
          <a:bodyPr>
            <a:noAutofit/>
          </a:bodyPr>
          <a:lstStyle/>
          <a:p>
            <a:pPr marL="0" indent="0">
              <a:buNone/>
            </a:pPr>
            <a:r>
              <a:rPr lang="en-US" sz="1400" dirty="0">
                <a:latin typeface="Menlo" charset="0"/>
              </a:rPr>
              <a:t>L01891689:unix_course_files </a:t>
            </a:r>
            <a:r>
              <a:rPr lang="en-US" sz="1400" dirty="0" err="1">
                <a:latin typeface="Menlo" charset="0"/>
              </a:rPr>
              <a:t>squiresrb</a:t>
            </a:r>
            <a:r>
              <a:rPr lang="en-US" sz="1400" dirty="0">
                <a:latin typeface="Menlo" charset="0"/>
              </a:rPr>
              <a:t>$ ls -</a:t>
            </a:r>
            <a:r>
              <a:rPr lang="en-US" sz="1400" dirty="0" err="1">
                <a:latin typeface="Menlo" charset="0"/>
              </a:rPr>
              <a:t>lG</a:t>
            </a:r>
            <a:endParaRPr lang="en-US" sz="1400" dirty="0">
              <a:latin typeface="Menlo" charset="0"/>
            </a:endParaRPr>
          </a:p>
          <a:p>
            <a:pPr marL="0" indent="0">
              <a:buNone/>
            </a:pPr>
            <a:r>
              <a:rPr lang="en-US" sz="1400" dirty="0">
                <a:latin typeface="Menlo" charset="0"/>
              </a:rPr>
              <a:t>total 1944</a:t>
            </a:r>
          </a:p>
          <a:p>
            <a:pPr marL="0" indent="0">
              <a:buNone/>
            </a:pPr>
            <a:r>
              <a:rPr lang="en-US" sz="1400" dirty="0">
                <a:latin typeface="Menlo" charset="0"/>
              </a:rPr>
              <a:t>-</a:t>
            </a:r>
            <a:r>
              <a:rPr lang="en-US" sz="1400" dirty="0" err="1">
                <a:latin typeface="Menlo" charset="0"/>
              </a:rPr>
              <a:t>rwxr</a:t>
            </a:r>
            <a:r>
              <a:rPr lang="en-US" sz="1400" dirty="0">
                <a:latin typeface="Menlo" charset="0"/>
              </a:rPr>
              <a:t>-</a:t>
            </a:r>
            <a:r>
              <a:rPr lang="en-US" sz="1400" dirty="0" err="1">
                <a:latin typeface="Menlo" charset="0"/>
              </a:rPr>
              <a:t>xr</a:t>
            </a:r>
            <a:r>
              <a:rPr lang="en-US" sz="1400" dirty="0">
                <a:latin typeface="Menlo" charset="0"/>
              </a:rPr>
              <a:t>-x@ 1 </a:t>
            </a:r>
            <a:r>
              <a:rPr lang="en-US" sz="1400" dirty="0" err="1">
                <a:latin typeface="Menlo" charset="0"/>
              </a:rPr>
              <a:t>squiresrb</a:t>
            </a:r>
            <a:r>
              <a:rPr lang="en-US" sz="1400" dirty="0">
                <a:latin typeface="Menlo" charset="0"/>
              </a:rPr>
              <a:t>  NIH\Domain Users      25 Aug 29 05:51 </a:t>
            </a:r>
            <a:r>
              <a:rPr lang="en-US" sz="1400" dirty="0" err="1">
                <a:solidFill>
                  <a:srgbClr val="C33720"/>
                </a:solidFill>
                <a:latin typeface="Menlo" charset="0"/>
              </a:rPr>
              <a:t>DNA.txt</a:t>
            </a:r>
            <a:endParaRPr lang="en-US" sz="1400" dirty="0">
              <a:latin typeface="Menlo" charset="0"/>
            </a:endParaRPr>
          </a:p>
          <a:p>
            <a:pPr marL="0" indent="0">
              <a:buNone/>
            </a:pPr>
            <a:r>
              <a:rPr lang="en-US" sz="1400" dirty="0">
                <a:latin typeface="Menlo" charset="0"/>
              </a:rPr>
              <a:t>-</a:t>
            </a:r>
            <a:r>
              <a:rPr lang="en-US" sz="1400" dirty="0" err="1">
                <a:latin typeface="Menlo" charset="0"/>
              </a:rPr>
              <a:t>rwxr</a:t>
            </a:r>
            <a:r>
              <a:rPr lang="en-US" sz="1400" dirty="0">
                <a:latin typeface="Menlo" charset="0"/>
              </a:rPr>
              <a:t>-</a:t>
            </a:r>
            <a:r>
              <a:rPr lang="en-US" sz="1400" dirty="0" err="1">
                <a:latin typeface="Menlo" charset="0"/>
              </a:rPr>
              <a:t>xr</a:t>
            </a:r>
            <a:r>
              <a:rPr lang="en-US" sz="1400" dirty="0">
                <a:latin typeface="Menlo" charset="0"/>
              </a:rPr>
              <a:t>-x@ 1 </a:t>
            </a:r>
            <a:r>
              <a:rPr lang="en-US" sz="1400" dirty="0" err="1">
                <a:latin typeface="Menlo" charset="0"/>
              </a:rPr>
              <a:t>squiresrb</a:t>
            </a:r>
            <a:r>
              <a:rPr lang="en-US" sz="1400" dirty="0">
                <a:latin typeface="Menlo" charset="0"/>
              </a:rPr>
              <a:t>  NIH\Domain Users      25 Oct 12 15:03 </a:t>
            </a:r>
            <a:r>
              <a:rPr lang="en-US" sz="1400" dirty="0" smtClean="0">
                <a:solidFill>
                  <a:srgbClr val="C33720"/>
                </a:solidFill>
                <a:latin typeface="Menlo" charset="0"/>
              </a:rPr>
              <a:t>DNA2.tx</a:t>
            </a:r>
            <a:endParaRPr lang="en-US" sz="1400" dirty="0">
              <a:latin typeface="Menlo" charset="0"/>
            </a:endParaRPr>
          </a:p>
          <a:p>
            <a:pPr marL="0" indent="0">
              <a:buNone/>
            </a:pPr>
            <a:r>
              <a:rPr lang="en-US" sz="1400" dirty="0">
                <a:latin typeface="Menlo" charset="0"/>
              </a:rPr>
              <a:t>-</a:t>
            </a:r>
            <a:r>
              <a:rPr lang="en-US" sz="1400" dirty="0" err="1">
                <a:latin typeface="Menlo" charset="0"/>
              </a:rPr>
              <a:t>rwxr</a:t>
            </a:r>
            <a:r>
              <a:rPr lang="en-US" sz="1400" dirty="0">
                <a:latin typeface="Menlo" charset="0"/>
              </a:rPr>
              <a:t>-</a:t>
            </a:r>
            <a:r>
              <a:rPr lang="en-US" sz="1400" dirty="0" err="1">
                <a:latin typeface="Menlo" charset="0"/>
              </a:rPr>
              <a:t>xr</a:t>
            </a:r>
            <a:r>
              <a:rPr lang="en-US" sz="1400" dirty="0">
                <a:latin typeface="Menlo" charset="0"/>
              </a:rPr>
              <a:t>-x@ 1 </a:t>
            </a:r>
            <a:r>
              <a:rPr lang="en-US" sz="1400" dirty="0" err="1">
                <a:latin typeface="Menlo" charset="0"/>
              </a:rPr>
              <a:t>squiresrb</a:t>
            </a:r>
            <a:r>
              <a:rPr lang="en-US" sz="1400" dirty="0">
                <a:latin typeface="Menlo" charset="0"/>
              </a:rPr>
              <a:t>  NIH\Domain Users      96 Aug 29 05:51 </a:t>
            </a:r>
            <a:r>
              <a:rPr lang="en-US" sz="1400" dirty="0" err="1" smtClean="0">
                <a:solidFill>
                  <a:srgbClr val="C33720"/>
                </a:solidFill>
                <a:latin typeface="Menlo" charset="0"/>
              </a:rPr>
              <a:t>genes.c</a:t>
            </a:r>
            <a:endParaRPr lang="en-US" sz="1400" dirty="0">
              <a:latin typeface="Menlo" charset="0"/>
            </a:endParaRPr>
          </a:p>
          <a:p>
            <a:pPr marL="0" indent="0">
              <a:buNone/>
            </a:pPr>
            <a:r>
              <a:rPr lang="en-US" sz="1400" dirty="0">
                <a:latin typeface="Menlo" charset="0"/>
              </a:rPr>
              <a:t>-</a:t>
            </a:r>
            <a:r>
              <a:rPr lang="en-US" sz="1400" dirty="0" err="1">
                <a:latin typeface="Menlo" charset="0"/>
              </a:rPr>
              <a:t>rwxr</a:t>
            </a:r>
            <a:r>
              <a:rPr lang="en-US" sz="1400" dirty="0">
                <a:latin typeface="Menlo" charset="0"/>
              </a:rPr>
              <a:t>-</a:t>
            </a:r>
            <a:r>
              <a:rPr lang="en-US" sz="1400" dirty="0" err="1">
                <a:latin typeface="Menlo" charset="0"/>
              </a:rPr>
              <a:t>xr</a:t>
            </a:r>
            <a:r>
              <a:rPr lang="en-US" sz="1400" dirty="0">
                <a:latin typeface="Menlo" charset="0"/>
              </a:rPr>
              <a:t>-x@ 1 </a:t>
            </a:r>
            <a:r>
              <a:rPr lang="en-US" sz="1400" dirty="0" err="1">
                <a:latin typeface="Menlo" charset="0"/>
              </a:rPr>
              <a:t>squiresrb</a:t>
            </a:r>
            <a:r>
              <a:rPr lang="en-US" sz="1400" dirty="0">
                <a:latin typeface="Menlo" charset="0"/>
              </a:rPr>
              <a:t>  NIH\Domain Users  965786 Aug 29 05:51 </a:t>
            </a:r>
            <a:r>
              <a:rPr lang="en-US" sz="1400" dirty="0" smtClean="0">
                <a:solidFill>
                  <a:srgbClr val="C33720"/>
                </a:solidFill>
                <a:latin typeface="Menlo" charset="0"/>
              </a:rPr>
              <a:t>origin_</a:t>
            </a:r>
            <a:endParaRPr lang="en-US" sz="1400" dirty="0">
              <a:latin typeface="Menlo" charset="0"/>
            </a:endParaRPr>
          </a:p>
          <a:p>
            <a:pPr marL="0" indent="0">
              <a:buNone/>
            </a:pPr>
            <a:r>
              <a:rPr lang="en-US" sz="1400" dirty="0" err="1">
                <a:latin typeface="Menlo" charset="0"/>
              </a:rPr>
              <a:t>drwxrwxr</a:t>
            </a:r>
            <a:r>
              <a:rPr lang="en-US" sz="1400" dirty="0">
                <a:latin typeface="Menlo" charset="0"/>
              </a:rPr>
              <a:t>-x  2 </a:t>
            </a:r>
            <a:r>
              <a:rPr lang="en-US" sz="1400" dirty="0" err="1">
                <a:latin typeface="Menlo" charset="0"/>
              </a:rPr>
              <a:t>squiresrb</a:t>
            </a:r>
            <a:r>
              <a:rPr lang="en-US" sz="1400" dirty="0">
                <a:latin typeface="Menlo" charset="0"/>
              </a:rPr>
              <a:t>  NIH\Domain Users      68 Oct 12 15:00 </a:t>
            </a:r>
            <a:r>
              <a:rPr lang="en-US" sz="1400" dirty="0">
                <a:solidFill>
                  <a:srgbClr val="5330E1"/>
                </a:solidFill>
                <a:latin typeface="Menlo" charset="0"/>
              </a:rPr>
              <a:t>output</a:t>
            </a:r>
            <a:endParaRPr lang="en-US" sz="1400" dirty="0">
              <a:latin typeface="Menlo" charset="0"/>
            </a:endParaRPr>
          </a:p>
          <a:p>
            <a:pPr marL="0" indent="0">
              <a:buNone/>
            </a:pPr>
            <a:r>
              <a:rPr lang="en-US" sz="1400" dirty="0">
                <a:latin typeface="Menlo" charset="0"/>
              </a:rPr>
              <a:t>-</a:t>
            </a:r>
            <a:r>
              <a:rPr lang="en-US" sz="1400" dirty="0" err="1">
                <a:latin typeface="Menlo" charset="0"/>
              </a:rPr>
              <a:t>rwxr</a:t>
            </a:r>
            <a:r>
              <a:rPr lang="en-US" sz="1400" dirty="0">
                <a:latin typeface="Menlo" charset="0"/>
              </a:rPr>
              <a:t>-</a:t>
            </a:r>
            <a:r>
              <a:rPr lang="en-US" sz="1400" dirty="0" err="1">
                <a:latin typeface="Menlo" charset="0"/>
              </a:rPr>
              <a:t>xr</a:t>
            </a:r>
            <a:r>
              <a:rPr lang="en-US" sz="1400" dirty="0">
                <a:latin typeface="Menlo" charset="0"/>
              </a:rPr>
              <a:t>-x@ 1 </a:t>
            </a:r>
            <a:r>
              <a:rPr lang="en-US" sz="1400" dirty="0" err="1">
                <a:latin typeface="Menlo" charset="0"/>
              </a:rPr>
              <a:t>squiresrb</a:t>
            </a:r>
            <a:r>
              <a:rPr lang="en-US" sz="1400" dirty="0">
                <a:latin typeface="Menlo" charset="0"/>
              </a:rPr>
              <a:t>  NIH\Domain Users      45 Aug 29 05:51 </a:t>
            </a:r>
            <a:r>
              <a:rPr lang="en-US" sz="1400" dirty="0" err="1" smtClean="0">
                <a:solidFill>
                  <a:srgbClr val="C33720"/>
                </a:solidFill>
                <a:latin typeface="Menlo" charset="0"/>
              </a:rPr>
              <a:t>redunda</a:t>
            </a:r>
            <a:endParaRPr lang="en-US" sz="1400" dirty="0">
              <a:latin typeface="Menlo" charset="0"/>
            </a:endParaRPr>
          </a:p>
          <a:p>
            <a:pPr marL="0" indent="0">
              <a:buNone/>
            </a:pPr>
            <a:r>
              <a:rPr lang="en-US" sz="1400" dirty="0">
                <a:latin typeface="Menlo" charset="0"/>
              </a:rPr>
              <a:t>-</a:t>
            </a:r>
            <a:r>
              <a:rPr lang="en-US" sz="1400" dirty="0" err="1">
                <a:latin typeface="Menlo" charset="0"/>
              </a:rPr>
              <a:t>rwxr</a:t>
            </a:r>
            <a:r>
              <a:rPr lang="en-US" sz="1400" dirty="0">
                <a:latin typeface="Menlo" charset="0"/>
              </a:rPr>
              <a:t>-</a:t>
            </a:r>
            <a:r>
              <a:rPr lang="en-US" sz="1400" dirty="0" err="1">
                <a:latin typeface="Menlo" charset="0"/>
              </a:rPr>
              <a:t>xr</a:t>
            </a:r>
            <a:r>
              <a:rPr lang="en-US" sz="1400" dirty="0">
                <a:latin typeface="Menlo" charset="0"/>
              </a:rPr>
              <a:t>-x@ 1 </a:t>
            </a:r>
            <a:r>
              <a:rPr lang="en-US" sz="1400" dirty="0" err="1">
                <a:latin typeface="Menlo" charset="0"/>
              </a:rPr>
              <a:t>squiresrb</a:t>
            </a:r>
            <a:r>
              <a:rPr lang="en-US" sz="1400" dirty="0">
                <a:latin typeface="Menlo" charset="0"/>
              </a:rPr>
              <a:t>  NIH\Domain Users      32 Aug 29 05:51 </a:t>
            </a:r>
            <a:r>
              <a:rPr lang="en-US" sz="1400" dirty="0" err="1" smtClean="0">
                <a:solidFill>
                  <a:srgbClr val="C33720"/>
                </a:solidFill>
                <a:latin typeface="Menlo" charset="0"/>
              </a:rPr>
              <a:t>three_l</a:t>
            </a:r>
            <a:endParaRPr lang="en-US" sz="1400" dirty="0">
              <a:latin typeface="Menlo" charset="0"/>
            </a:endParaRPr>
          </a:p>
          <a:p>
            <a:pPr marL="0" indent="0">
              <a:buNone/>
            </a:pPr>
            <a:r>
              <a:rPr lang="en-US" sz="1400" dirty="0">
                <a:latin typeface="Menlo" charset="0"/>
              </a:rPr>
              <a:t>-</a:t>
            </a:r>
            <a:r>
              <a:rPr lang="en-US" sz="1400" dirty="0" err="1">
                <a:latin typeface="Menlo" charset="0"/>
              </a:rPr>
              <a:t>rwxr</a:t>
            </a:r>
            <a:r>
              <a:rPr lang="en-US" sz="1400" dirty="0">
                <a:latin typeface="Menlo" charset="0"/>
              </a:rPr>
              <a:t>-</a:t>
            </a:r>
            <a:r>
              <a:rPr lang="en-US" sz="1400" dirty="0" err="1">
                <a:latin typeface="Menlo" charset="0"/>
              </a:rPr>
              <a:t>xr</a:t>
            </a:r>
            <a:r>
              <a:rPr lang="en-US" sz="1400" dirty="0">
                <a:latin typeface="Menlo" charset="0"/>
              </a:rPr>
              <a:t>-x@ 1 </a:t>
            </a:r>
            <a:r>
              <a:rPr lang="en-US" sz="1400" dirty="0" err="1">
                <a:latin typeface="Menlo" charset="0"/>
              </a:rPr>
              <a:t>squiresrb</a:t>
            </a:r>
            <a:r>
              <a:rPr lang="en-US" sz="1400" dirty="0">
                <a:latin typeface="Menlo" charset="0"/>
              </a:rPr>
              <a:t>  NIH\Domain Users      30 Aug 29 05:51 </a:t>
            </a:r>
            <a:r>
              <a:rPr lang="en-US" sz="1400" dirty="0" err="1" smtClean="0">
                <a:solidFill>
                  <a:srgbClr val="C33720"/>
                </a:solidFill>
                <a:latin typeface="Menlo" charset="0"/>
              </a:rPr>
              <a:t>two_lin</a:t>
            </a:r>
            <a:endParaRPr lang="en-US" sz="1400" dirty="0">
              <a:latin typeface="Menlo" charset="0"/>
            </a:endParaRPr>
          </a:p>
          <a:p>
            <a:pPr marL="0" indent="0">
              <a:buNone/>
            </a:pPr>
            <a:r>
              <a:rPr lang="en-US" sz="1400" dirty="0">
                <a:latin typeface="Menlo" charset="0"/>
              </a:rPr>
              <a:t>-</a:t>
            </a:r>
            <a:r>
              <a:rPr lang="en-US" sz="1400" dirty="0" err="1">
                <a:latin typeface="Menlo" charset="0"/>
              </a:rPr>
              <a:t>rwxr</a:t>
            </a:r>
            <a:r>
              <a:rPr lang="en-US" sz="1400" dirty="0">
                <a:latin typeface="Menlo" charset="0"/>
              </a:rPr>
              <a:t>-</a:t>
            </a:r>
            <a:r>
              <a:rPr lang="en-US" sz="1400" dirty="0" err="1">
                <a:latin typeface="Menlo" charset="0"/>
              </a:rPr>
              <a:t>xr</a:t>
            </a:r>
            <a:r>
              <a:rPr lang="en-US" sz="1400" dirty="0">
                <a:latin typeface="Menlo" charset="0"/>
              </a:rPr>
              <a:t>-x@ 1 </a:t>
            </a:r>
            <a:r>
              <a:rPr lang="en-US" sz="1400" dirty="0" err="1">
                <a:latin typeface="Menlo" charset="0"/>
              </a:rPr>
              <a:t>squiresrb</a:t>
            </a:r>
            <a:r>
              <a:rPr lang="en-US" sz="1400" dirty="0">
                <a:latin typeface="Menlo" charset="0"/>
              </a:rPr>
              <a:t>  NIH\Domain Users      26 Aug 29 05:51 </a:t>
            </a:r>
            <a:r>
              <a:rPr lang="en-US" sz="1400" dirty="0" err="1" smtClean="0">
                <a:solidFill>
                  <a:srgbClr val="C33720"/>
                </a:solidFill>
                <a:latin typeface="Menlo" charset="0"/>
              </a:rPr>
              <a:t>unsorte</a:t>
            </a:r>
            <a:endParaRPr lang="en-US" sz="1400" dirty="0">
              <a:latin typeface="Menlo" charset="0"/>
            </a:endParaRPr>
          </a:p>
          <a:p>
            <a:pPr marL="0" indent="0">
              <a:buNone/>
            </a:pPr>
            <a:endParaRPr lang="en-US" sz="1400" dirty="0"/>
          </a:p>
        </p:txBody>
      </p:sp>
      <p:sp>
        <p:nvSpPr>
          <p:cNvPr id="72713" name="Rectangle 9"/>
          <p:cNvSpPr>
            <a:spLocks noChangeArrowheads="1"/>
          </p:cNvSpPr>
          <p:nvPr/>
        </p:nvSpPr>
        <p:spPr bwMode="auto">
          <a:xfrm>
            <a:off x="322748" y="1807493"/>
            <a:ext cx="314876" cy="173182"/>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500"/>
          </a:p>
        </p:txBody>
      </p:sp>
      <p:sp>
        <p:nvSpPr>
          <p:cNvPr id="72716" name="Line 12"/>
          <p:cNvSpPr>
            <a:spLocks noChangeShapeType="1"/>
          </p:cNvSpPr>
          <p:nvPr/>
        </p:nvSpPr>
        <p:spPr bwMode="auto">
          <a:xfrm flipH="1" flipV="1">
            <a:off x="533400" y="1980674"/>
            <a:ext cx="256622" cy="257221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500"/>
          </a:p>
        </p:txBody>
      </p:sp>
      <p:sp>
        <p:nvSpPr>
          <p:cNvPr id="72717" name="Text Box 13"/>
          <p:cNvSpPr txBox="1">
            <a:spLocks noChangeArrowheads="1"/>
          </p:cNvSpPr>
          <p:nvPr/>
        </p:nvSpPr>
        <p:spPr bwMode="auto">
          <a:xfrm>
            <a:off x="157873" y="4610039"/>
            <a:ext cx="145264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000" b="1" dirty="0"/>
              <a:t>User (you)</a:t>
            </a:r>
          </a:p>
        </p:txBody>
      </p:sp>
      <p:sp>
        <p:nvSpPr>
          <p:cNvPr id="8" name="Rectangle 9"/>
          <p:cNvSpPr>
            <a:spLocks noChangeArrowheads="1"/>
          </p:cNvSpPr>
          <p:nvPr/>
        </p:nvSpPr>
        <p:spPr bwMode="auto">
          <a:xfrm>
            <a:off x="653499" y="1807493"/>
            <a:ext cx="314876" cy="173182"/>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500"/>
          </a:p>
        </p:txBody>
      </p:sp>
      <p:sp>
        <p:nvSpPr>
          <p:cNvPr id="9" name="Line 12"/>
          <p:cNvSpPr>
            <a:spLocks noChangeShapeType="1"/>
          </p:cNvSpPr>
          <p:nvPr/>
        </p:nvSpPr>
        <p:spPr bwMode="auto">
          <a:xfrm flipH="1" flipV="1">
            <a:off x="790022" y="1980675"/>
            <a:ext cx="1572177" cy="262936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500"/>
          </a:p>
        </p:txBody>
      </p:sp>
      <p:sp>
        <p:nvSpPr>
          <p:cNvPr id="10" name="Text Box 13"/>
          <p:cNvSpPr txBox="1">
            <a:spLocks noChangeArrowheads="1"/>
          </p:cNvSpPr>
          <p:nvPr/>
        </p:nvSpPr>
        <p:spPr bwMode="auto">
          <a:xfrm>
            <a:off x="1923562" y="4610039"/>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000" b="1" dirty="0" smtClean="0"/>
              <a:t>Group</a:t>
            </a:r>
            <a:endParaRPr lang="en-US" altLang="en-US" sz="2000" b="1" dirty="0"/>
          </a:p>
        </p:txBody>
      </p:sp>
      <p:sp>
        <p:nvSpPr>
          <p:cNvPr id="11" name="Rectangle 9"/>
          <p:cNvSpPr>
            <a:spLocks noChangeArrowheads="1"/>
          </p:cNvSpPr>
          <p:nvPr/>
        </p:nvSpPr>
        <p:spPr bwMode="auto">
          <a:xfrm>
            <a:off x="984250" y="1807493"/>
            <a:ext cx="314876" cy="173182"/>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500"/>
          </a:p>
        </p:txBody>
      </p:sp>
      <p:sp>
        <p:nvSpPr>
          <p:cNvPr id="12" name="Line 12"/>
          <p:cNvSpPr>
            <a:spLocks noChangeShapeType="1"/>
          </p:cNvSpPr>
          <p:nvPr/>
        </p:nvSpPr>
        <p:spPr bwMode="auto">
          <a:xfrm flipH="1" flipV="1">
            <a:off x="1120772" y="1980675"/>
            <a:ext cx="2689227" cy="262936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500"/>
          </a:p>
        </p:txBody>
      </p:sp>
      <p:sp>
        <p:nvSpPr>
          <p:cNvPr id="13" name="Text Box 13"/>
          <p:cNvSpPr txBox="1">
            <a:spLocks noChangeArrowheads="1"/>
          </p:cNvSpPr>
          <p:nvPr/>
        </p:nvSpPr>
        <p:spPr bwMode="auto">
          <a:xfrm>
            <a:off x="3190716" y="4610039"/>
            <a:ext cx="13404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000" b="1" dirty="0" smtClean="0"/>
              <a:t>Everyone</a:t>
            </a:r>
            <a:endParaRPr lang="en-US" altLang="en-US" sz="2000" b="1" dirty="0"/>
          </a:p>
        </p:txBody>
      </p:sp>
    </p:spTree>
    <p:extLst>
      <p:ext uri="{BB962C8B-B14F-4D97-AF65-F5344CB8AC3E}">
        <p14:creationId xmlns:p14="http://schemas.microsoft.com/office/powerpoint/2010/main" val="7263854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0" y="1329690"/>
            <a:ext cx="4724400" cy="2788920"/>
          </a:xfrm>
        </p:spPr>
      </p:pic>
      <p:sp>
        <p:nvSpPr>
          <p:cNvPr id="73730" name="Rectangle 2"/>
          <p:cNvSpPr>
            <a:spLocks noGrp="1" noChangeArrowheads="1"/>
          </p:cNvSpPr>
          <p:nvPr>
            <p:ph type="title"/>
          </p:nvPr>
        </p:nvSpPr>
        <p:spPr/>
        <p:txBody>
          <a:bodyPr>
            <a:normAutofit/>
          </a:bodyPr>
          <a:lstStyle/>
          <a:p>
            <a:r>
              <a:rPr lang="en-US" altLang="en-US" dirty="0" smtClean="0"/>
              <a:t>Command: </a:t>
            </a:r>
            <a:br>
              <a:rPr lang="en-US" altLang="en-US" dirty="0" smtClean="0"/>
            </a:br>
            <a:r>
              <a:rPr lang="en-US" altLang="en-US" dirty="0" err="1" smtClean="0">
                <a:latin typeface="Courier" charset="0"/>
                <a:ea typeface="Courier" charset="0"/>
                <a:cs typeface="Courier" charset="0"/>
              </a:rPr>
              <a:t>chmod</a:t>
            </a:r>
            <a:r>
              <a:rPr lang="en-US" altLang="en-US" dirty="0" smtClean="0"/>
              <a:t/>
            </a:r>
            <a:br>
              <a:rPr lang="en-US" altLang="en-US" dirty="0" smtClean="0"/>
            </a:br>
            <a:endParaRPr lang="en-US" altLang="en-US" dirty="0"/>
          </a:p>
        </p:txBody>
      </p:sp>
      <p:sp>
        <p:nvSpPr>
          <p:cNvPr id="73731" name="Rectangle 3"/>
          <p:cNvSpPr>
            <a:spLocks noGrp="1" noChangeArrowheads="1"/>
          </p:cNvSpPr>
          <p:nvPr>
            <p:ph type="body" idx="2"/>
          </p:nvPr>
        </p:nvSpPr>
        <p:spPr/>
        <p:txBody>
          <a:bodyPr>
            <a:normAutofit lnSpcReduction="10000"/>
          </a:bodyPr>
          <a:lstStyle/>
          <a:p>
            <a:pPr>
              <a:tabLst>
                <a:tab pos="220663" algn="l"/>
                <a:tab pos="452438" algn="l"/>
                <a:tab pos="684213" algn="l"/>
                <a:tab pos="906463" algn="l"/>
              </a:tabLst>
            </a:pPr>
            <a:r>
              <a:rPr lang="en-US" altLang="en-US" dirty="0" smtClean="0"/>
              <a:t>“</a:t>
            </a:r>
            <a:r>
              <a:rPr lang="en-US" altLang="en-US" dirty="0"/>
              <a:t>change mode</a:t>
            </a:r>
            <a:r>
              <a:rPr lang="en-US" altLang="en-US" dirty="0" smtClean="0"/>
              <a:t>”</a:t>
            </a:r>
          </a:p>
          <a:p>
            <a:pPr>
              <a:tabLst>
                <a:tab pos="220663" algn="l"/>
                <a:tab pos="452438" algn="l"/>
                <a:tab pos="684213" algn="l"/>
                <a:tab pos="906463" algn="l"/>
              </a:tabLst>
            </a:pPr>
            <a:endParaRPr lang="en-US" altLang="en-US" dirty="0" smtClean="0"/>
          </a:p>
          <a:p>
            <a:pPr>
              <a:tabLst>
                <a:tab pos="220663" algn="l"/>
                <a:tab pos="452438" algn="l"/>
                <a:tab pos="684213" algn="l"/>
                <a:tab pos="906463" algn="l"/>
              </a:tabLst>
            </a:pPr>
            <a:r>
              <a:rPr lang="en-US" altLang="en-US" dirty="0" smtClean="0"/>
              <a:t>If </a:t>
            </a:r>
            <a:r>
              <a:rPr lang="en-US" altLang="en-US" dirty="0"/>
              <a:t>you own the file, you can change it’s permissions with “</a:t>
            </a:r>
            <a:r>
              <a:rPr lang="en-US" altLang="en-US" dirty="0" err="1" smtClean="0"/>
              <a:t>chmod</a:t>
            </a:r>
            <a:r>
              <a:rPr lang="en-US" altLang="en-US" dirty="0" smtClean="0"/>
              <a:t>”</a:t>
            </a:r>
          </a:p>
          <a:p>
            <a:pPr>
              <a:tabLst>
                <a:tab pos="220663" algn="l"/>
                <a:tab pos="452438" algn="l"/>
                <a:tab pos="684213" algn="l"/>
                <a:tab pos="906463" algn="l"/>
              </a:tabLst>
            </a:pPr>
            <a:endParaRPr lang="en-US" altLang="en-US" dirty="0" smtClean="0"/>
          </a:p>
          <a:p>
            <a:pPr>
              <a:tabLst>
                <a:tab pos="220663" algn="l"/>
                <a:tab pos="452438" algn="l"/>
                <a:tab pos="684213" algn="l"/>
                <a:tab pos="906463" algn="l"/>
              </a:tabLst>
            </a:pPr>
            <a:r>
              <a:rPr lang="en-US" altLang="en-US" sz="1667" dirty="0" smtClean="0"/>
              <a:t>Syntax</a:t>
            </a:r>
            <a:r>
              <a:rPr lang="en-US" altLang="en-US" sz="1667" dirty="0"/>
              <a:t>: </a:t>
            </a:r>
            <a:r>
              <a:rPr lang="en-US" altLang="en-US" sz="1667" dirty="0" err="1"/>
              <a:t>chmod</a:t>
            </a:r>
            <a:r>
              <a:rPr lang="en-US" altLang="en-US" sz="1667" dirty="0"/>
              <a:t> [</a:t>
            </a:r>
            <a:r>
              <a:rPr lang="en-US" altLang="en-US" b="1" dirty="0"/>
              <a:t>u</a:t>
            </a:r>
            <a:r>
              <a:rPr lang="en-US" altLang="en-US" sz="1667" dirty="0"/>
              <a:t>ser</a:t>
            </a:r>
            <a:r>
              <a:rPr lang="en-US" altLang="en-US" sz="1667" b="1" dirty="0"/>
              <a:t>/</a:t>
            </a:r>
            <a:r>
              <a:rPr lang="en-US" altLang="en-US" b="1" dirty="0"/>
              <a:t>g</a:t>
            </a:r>
            <a:r>
              <a:rPr lang="en-US" altLang="en-US" sz="1667" dirty="0"/>
              <a:t>roup</a:t>
            </a:r>
            <a:r>
              <a:rPr lang="en-US" altLang="en-US" sz="1667" b="1" dirty="0"/>
              <a:t>/</a:t>
            </a:r>
            <a:r>
              <a:rPr lang="en-US" altLang="en-US" b="1" dirty="0"/>
              <a:t>o</a:t>
            </a:r>
            <a:r>
              <a:rPr lang="en-US" altLang="en-US" sz="1667" dirty="0"/>
              <a:t>thers</a:t>
            </a:r>
            <a:r>
              <a:rPr lang="en-US" altLang="en-US" sz="1667" b="1" dirty="0"/>
              <a:t>/</a:t>
            </a:r>
            <a:r>
              <a:rPr lang="en-US" altLang="en-US" b="1" dirty="0"/>
              <a:t>a</a:t>
            </a:r>
            <a:r>
              <a:rPr lang="en-US" altLang="en-US" sz="1667" dirty="0"/>
              <a:t>ll]+[permission] [file(s</a:t>
            </a:r>
            <a:r>
              <a:rPr lang="en-US" altLang="en-US" sz="1667" dirty="0" smtClean="0"/>
              <a:t>)]</a:t>
            </a:r>
          </a:p>
          <a:p>
            <a:pPr>
              <a:tabLst>
                <a:tab pos="220663" algn="l"/>
                <a:tab pos="452438" algn="l"/>
                <a:tab pos="684213" algn="l"/>
                <a:tab pos="906463" algn="l"/>
              </a:tabLst>
            </a:pPr>
            <a:endParaRPr lang="en-US" altLang="en-US" sz="1667" dirty="0" smtClean="0"/>
          </a:p>
          <a:p>
            <a:pPr>
              <a:tabLst>
                <a:tab pos="220663" algn="l"/>
                <a:tab pos="452438" algn="l"/>
                <a:tab pos="684213" algn="l"/>
                <a:tab pos="906463" algn="l"/>
              </a:tabLst>
            </a:pPr>
            <a:r>
              <a:rPr lang="en-US" altLang="en-US" dirty="0" smtClean="0"/>
              <a:t>To </a:t>
            </a:r>
            <a:r>
              <a:rPr lang="en-US" altLang="en-US" sz="1667" dirty="0" smtClean="0"/>
              <a:t>grant </a:t>
            </a:r>
            <a:r>
              <a:rPr lang="en-US" altLang="en-US" sz="1667" dirty="0"/>
              <a:t>execute permission to </a:t>
            </a:r>
            <a:r>
              <a:rPr lang="en-US" altLang="en-US" sz="1667" dirty="0" smtClean="0"/>
              <a:t>all type:</a:t>
            </a:r>
          </a:p>
          <a:p>
            <a:pPr>
              <a:tabLst>
                <a:tab pos="220663" algn="l"/>
                <a:tab pos="452438" algn="l"/>
                <a:tab pos="684213" algn="l"/>
                <a:tab pos="906463" algn="l"/>
              </a:tabLst>
            </a:pPr>
            <a:r>
              <a:rPr lang="en-US" altLang="en-US" dirty="0" smtClean="0"/>
              <a:t>	</a:t>
            </a:r>
            <a:r>
              <a:rPr lang="en-US" altLang="en-US" dirty="0" err="1" smtClean="0">
                <a:latin typeface="Courier" charset="0"/>
                <a:ea typeface="Courier" charset="0"/>
                <a:cs typeface="Courier" charset="0"/>
              </a:rPr>
              <a:t>c</a:t>
            </a:r>
            <a:r>
              <a:rPr lang="en-US" altLang="en-US" dirty="0" err="1" smtClean="0">
                <a:latin typeface="Courier" charset="0"/>
                <a:ea typeface="Courier" charset="0"/>
                <a:cs typeface="Courier" charset="0"/>
              </a:rPr>
              <a:t>hmod</a:t>
            </a:r>
            <a:r>
              <a:rPr lang="en-US" altLang="en-US" dirty="0" smtClean="0">
                <a:latin typeface="Courier" charset="0"/>
                <a:ea typeface="Courier" charset="0"/>
                <a:cs typeface="Courier" charset="0"/>
              </a:rPr>
              <a:t> </a:t>
            </a:r>
            <a:r>
              <a:rPr lang="en-US" altLang="en-US" dirty="0" err="1" smtClean="0">
                <a:latin typeface="Courier" charset="0"/>
                <a:ea typeface="Courier" charset="0"/>
                <a:cs typeface="Courier" charset="0"/>
              </a:rPr>
              <a:t>a+x</a:t>
            </a:r>
            <a:r>
              <a:rPr lang="en-US" altLang="en-US" dirty="0" smtClean="0">
                <a:latin typeface="Courier" charset="0"/>
                <a:ea typeface="Courier" charset="0"/>
                <a:cs typeface="Courier" charset="0"/>
              </a:rPr>
              <a:t> </a:t>
            </a:r>
            <a:r>
              <a:rPr lang="en-US" altLang="en-US" dirty="0" err="1" smtClean="0">
                <a:latin typeface="Courier" charset="0"/>
                <a:ea typeface="Courier" charset="0"/>
                <a:cs typeface="Courier" charset="0"/>
              </a:rPr>
              <a:t>DNA.txt</a:t>
            </a:r>
            <a:endParaRPr lang="en-US" altLang="en-US" sz="1667" dirty="0">
              <a:latin typeface="Courier" charset="0"/>
              <a:ea typeface="Courier" charset="0"/>
              <a:cs typeface="Courier" charset="0"/>
            </a:endParaRPr>
          </a:p>
        </p:txBody>
      </p:sp>
    </p:spTree>
    <p:extLst>
      <p:ext uri="{BB962C8B-B14F-4D97-AF65-F5344CB8AC3E}">
        <p14:creationId xmlns:p14="http://schemas.microsoft.com/office/powerpoint/2010/main" val="1233805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Motivation:</a:t>
            </a:r>
            <a:br>
              <a:rPr lang="en-US" dirty="0"/>
            </a:br>
            <a:r>
              <a:rPr lang="en-US" dirty="0"/>
              <a:t>Why Learn to Use the Command Line</a:t>
            </a:r>
          </a:p>
        </p:txBody>
      </p:sp>
      <p:sp>
        <p:nvSpPr>
          <p:cNvPr id="6" name="Content Placeholder 5"/>
          <p:cNvSpPr>
            <a:spLocks noGrp="1"/>
          </p:cNvSpPr>
          <p:nvPr>
            <p:ph idx="1"/>
          </p:nvPr>
        </p:nvSpPr>
        <p:spPr/>
        <p:txBody>
          <a:bodyPr/>
          <a:lstStyle/>
          <a:p>
            <a:endParaRPr lang="en-US" dirty="0"/>
          </a:p>
          <a:p>
            <a:endParaRPr lang="en-US" dirty="0"/>
          </a:p>
          <a:p>
            <a:endParaRPr lang="en-US" dirty="0"/>
          </a:p>
          <a:p>
            <a:r>
              <a:rPr lang="en-US" dirty="0"/>
              <a:t>Enable you to write successful python programs</a:t>
            </a:r>
          </a:p>
          <a:p>
            <a:endParaRPr lang="en-US" dirty="0"/>
          </a:p>
          <a:p>
            <a:pPr lvl="1"/>
            <a:r>
              <a:rPr lang="en-US" dirty="0"/>
              <a:t>Programs that require you to know where your data file IS, and where you want your output to GO!</a:t>
            </a:r>
          </a:p>
          <a:p>
            <a:endParaRPr lang="en-US" dirty="0"/>
          </a:p>
        </p:txBody>
      </p:sp>
      <p:sp>
        <p:nvSpPr>
          <p:cNvPr id="2" name="Slide Number Placeholder 1"/>
          <p:cNvSpPr>
            <a:spLocks noGrp="1"/>
          </p:cNvSpPr>
          <p:nvPr>
            <p:ph type="sldNum" sz="quarter" idx="12"/>
          </p:nvPr>
        </p:nvSpPr>
        <p:spPr/>
        <p:txBody>
          <a:bodyPr/>
          <a:lstStyle/>
          <a:p>
            <a:fld id="{0235576B-7F3C-4840-ADD7-A9DF1158E3A5}" type="slidenum">
              <a:rPr lang="en-US" smtClean="0"/>
              <a:pPr/>
              <a:t>6</a:t>
            </a:fld>
            <a:endParaRPr lang="en-US"/>
          </a:p>
        </p:txBody>
      </p:sp>
    </p:spTree>
    <p:extLst>
      <p:ext uri="{BB962C8B-B14F-4D97-AF65-F5344CB8AC3E}">
        <p14:creationId xmlns:p14="http://schemas.microsoft.com/office/powerpoint/2010/main" val="8467203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60</a:t>
            </a:fld>
            <a:endParaRPr lang="en-US"/>
          </a:p>
        </p:txBody>
      </p:sp>
      <p:sp>
        <p:nvSpPr>
          <p:cNvPr id="3" name="Title 2"/>
          <p:cNvSpPr>
            <a:spLocks noGrp="1"/>
          </p:cNvSpPr>
          <p:nvPr>
            <p:ph type="title"/>
          </p:nvPr>
        </p:nvSpPr>
        <p:spPr/>
        <p:txBody>
          <a:bodyPr/>
          <a:lstStyle/>
          <a:p>
            <a:r>
              <a:rPr lang="en-US" dirty="0" smtClean="0"/>
              <a:t>Useful Unix Programs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6849304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5E8D127A-7199-4E61-938E-D828E2042B8B}" type="slidenum">
              <a:rPr lang="en-US" smtClean="0"/>
              <a:pPr/>
              <a:t>61</a:t>
            </a:fld>
            <a:endParaRPr lang="en-US"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0" y="1329690"/>
            <a:ext cx="4724400" cy="2788920"/>
          </a:xfrm>
        </p:spPr>
      </p:pic>
      <p:sp>
        <p:nvSpPr>
          <p:cNvPr id="2" name="Title 1"/>
          <p:cNvSpPr>
            <a:spLocks noGrp="1"/>
          </p:cNvSpPr>
          <p:nvPr>
            <p:ph type="title"/>
          </p:nvPr>
        </p:nvSpPr>
        <p:spPr/>
        <p:txBody>
          <a:bodyPr>
            <a:normAutofit/>
          </a:bodyPr>
          <a:lstStyle/>
          <a:p>
            <a:r>
              <a:rPr lang="en-US" dirty="0" smtClean="0"/>
              <a:t>Commands:</a:t>
            </a:r>
            <a:br>
              <a:rPr lang="en-US" dirty="0" smtClean="0"/>
            </a:br>
            <a:r>
              <a:rPr lang="en-US" dirty="0" smtClean="0">
                <a:latin typeface="Courier" charset="0"/>
                <a:ea typeface="Courier" charset="0"/>
                <a:cs typeface="Courier" charset="0"/>
              </a:rPr>
              <a:t>sort</a:t>
            </a:r>
            <a:r>
              <a:rPr lang="en-US" dirty="0" smtClean="0"/>
              <a:t/>
            </a:r>
            <a:br>
              <a:rPr lang="en-US" dirty="0" smtClean="0"/>
            </a:br>
            <a:endParaRPr lang="en-US" dirty="0"/>
          </a:p>
        </p:txBody>
      </p:sp>
      <p:sp>
        <p:nvSpPr>
          <p:cNvPr id="4" name="Text Placeholder 3"/>
          <p:cNvSpPr>
            <a:spLocks noGrp="1"/>
          </p:cNvSpPr>
          <p:nvPr>
            <p:ph type="body" idx="2"/>
          </p:nvPr>
        </p:nvSpPr>
        <p:spPr/>
        <p:txBody>
          <a:bodyPr>
            <a:normAutofit/>
          </a:bodyPr>
          <a:lstStyle/>
          <a:p>
            <a:pPr>
              <a:tabLst>
                <a:tab pos="220663" algn="l"/>
                <a:tab pos="452438" algn="l"/>
                <a:tab pos="684213" algn="l"/>
                <a:tab pos="906463" algn="l"/>
              </a:tabLst>
            </a:pPr>
            <a:r>
              <a:rPr lang="en-US" b="1" dirty="0" smtClean="0">
                <a:latin typeface="Courier" charset="0"/>
                <a:ea typeface="Courier" charset="0"/>
                <a:cs typeface="Courier" charset="0"/>
              </a:rPr>
              <a:t>sort </a:t>
            </a:r>
            <a:r>
              <a:rPr lang="en-US" b="1" dirty="0" err="1">
                <a:latin typeface="Courier" charset="0"/>
                <a:ea typeface="Courier" charset="0"/>
                <a:cs typeface="Courier" charset="0"/>
              </a:rPr>
              <a:t>genes.csv</a:t>
            </a:r>
            <a:endParaRPr lang="en-US" b="1" dirty="0">
              <a:latin typeface="Courier" charset="0"/>
              <a:ea typeface="Courier" charset="0"/>
              <a:cs typeface="Courier" charset="0"/>
            </a:endParaRPr>
          </a:p>
          <a:p>
            <a:pPr>
              <a:tabLst>
                <a:tab pos="220663" algn="l"/>
                <a:tab pos="452438" algn="l"/>
                <a:tab pos="684213" algn="l"/>
                <a:tab pos="906463" algn="l"/>
              </a:tabLst>
            </a:pPr>
            <a:r>
              <a:rPr lang="en-US" dirty="0"/>
              <a:t>		</a:t>
            </a:r>
            <a:r>
              <a:rPr lang="en-US" dirty="0" smtClean="0"/>
              <a:t>alphabetize “</a:t>
            </a:r>
            <a:r>
              <a:rPr lang="en-US" dirty="0" err="1" smtClean="0"/>
              <a:t>genes.csv</a:t>
            </a:r>
            <a:r>
              <a:rPr lang="en-US" dirty="0" smtClean="0"/>
              <a:t>”</a:t>
            </a:r>
            <a:endParaRPr lang="en-US" dirty="0"/>
          </a:p>
          <a:p>
            <a:pPr>
              <a:tabLst>
                <a:tab pos="220663" algn="l"/>
                <a:tab pos="452438" algn="l"/>
                <a:tab pos="684213" algn="l"/>
                <a:tab pos="906463" algn="l"/>
              </a:tabLst>
            </a:pPr>
            <a:endParaRPr lang="en-US" b="1" dirty="0">
              <a:latin typeface="Courier New"/>
              <a:cs typeface="Courier New"/>
            </a:endParaRPr>
          </a:p>
          <a:p>
            <a:pPr>
              <a:tabLst>
                <a:tab pos="220663" algn="l"/>
                <a:tab pos="452438" algn="l"/>
                <a:tab pos="684213" algn="l"/>
                <a:tab pos="906463" algn="l"/>
              </a:tabLst>
            </a:pPr>
            <a:r>
              <a:rPr lang="en-US" b="1" dirty="0">
                <a:latin typeface="Courier" charset="0"/>
                <a:ea typeface="Courier" charset="0"/>
                <a:cs typeface="Courier" charset="0"/>
              </a:rPr>
              <a:t>sort -n </a:t>
            </a:r>
            <a:r>
              <a:rPr lang="en-US" b="1" dirty="0" err="1">
                <a:latin typeface="Courier" charset="0"/>
                <a:ea typeface="Courier" charset="0"/>
                <a:cs typeface="Courier" charset="0"/>
              </a:rPr>
              <a:t>genes.csv</a:t>
            </a:r>
            <a:endParaRPr lang="en-US" b="1" dirty="0">
              <a:latin typeface="Courier" charset="0"/>
              <a:ea typeface="Courier" charset="0"/>
              <a:cs typeface="Courier" charset="0"/>
            </a:endParaRPr>
          </a:p>
          <a:p>
            <a:pPr>
              <a:tabLst>
                <a:tab pos="220663" algn="l"/>
                <a:tab pos="452438" algn="l"/>
                <a:tab pos="684213" algn="l"/>
                <a:tab pos="906463" algn="l"/>
              </a:tabLst>
            </a:pPr>
            <a:r>
              <a:rPr lang="en-US" dirty="0"/>
              <a:t>		sort “file1” by number</a:t>
            </a:r>
          </a:p>
          <a:p>
            <a:pPr>
              <a:tabLst>
                <a:tab pos="220663" algn="l"/>
                <a:tab pos="452438" algn="l"/>
                <a:tab pos="684213" algn="l"/>
                <a:tab pos="906463" algn="l"/>
              </a:tabLst>
            </a:pPr>
            <a:endParaRPr lang="en-US" b="1" dirty="0">
              <a:latin typeface="Courier New"/>
              <a:cs typeface="Courier New"/>
            </a:endParaRPr>
          </a:p>
          <a:p>
            <a:pPr>
              <a:tabLst>
                <a:tab pos="220663" algn="l"/>
                <a:tab pos="452438" algn="l"/>
                <a:tab pos="684213" algn="l"/>
                <a:tab pos="906463" algn="l"/>
              </a:tabLst>
            </a:pPr>
            <a:r>
              <a:rPr lang="en-US" b="1" dirty="0">
                <a:latin typeface="Courier" charset="0"/>
                <a:ea typeface="Courier" charset="0"/>
                <a:cs typeface="Courier" charset="0"/>
              </a:rPr>
              <a:t>sort -n -r -k 2 </a:t>
            </a:r>
            <a:r>
              <a:rPr lang="en-US" b="1" dirty="0" err="1">
                <a:latin typeface="Courier" charset="0"/>
                <a:ea typeface="Courier" charset="0"/>
                <a:cs typeface="Courier" charset="0"/>
              </a:rPr>
              <a:t>genes.csv</a:t>
            </a:r>
            <a:endParaRPr lang="en-US" b="1" dirty="0">
              <a:latin typeface="Courier" charset="0"/>
              <a:ea typeface="Courier" charset="0"/>
              <a:cs typeface="Courier" charset="0"/>
            </a:endParaRPr>
          </a:p>
          <a:p>
            <a:pPr>
              <a:tabLst>
                <a:tab pos="220663" algn="l"/>
                <a:tab pos="452438" algn="l"/>
                <a:tab pos="684213" algn="l"/>
                <a:tab pos="906463" algn="l"/>
              </a:tabLst>
            </a:pPr>
            <a:r>
              <a:rPr lang="en-US" dirty="0"/>
              <a:t>	sort “file1” by the second word or column in reverse numerical order</a:t>
            </a:r>
          </a:p>
          <a:p>
            <a:pPr>
              <a:tabLst>
                <a:tab pos="220663" algn="l"/>
                <a:tab pos="452438" algn="l"/>
                <a:tab pos="684213" algn="l"/>
                <a:tab pos="906463" algn="l"/>
              </a:tabLst>
            </a:pPr>
            <a:endParaRPr lang="en-US" dirty="0"/>
          </a:p>
          <a:p>
            <a:pPr>
              <a:tabLst>
                <a:tab pos="220663" algn="l"/>
                <a:tab pos="452438" algn="l"/>
                <a:tab pos="684213" algn="l"/>
                <a:tab pos="906463" algn="l"/>
              </a:tabLst>
            </a:pPr>
            <a:endParaRPr lang="en-US" dirty="0"/>
          </a:p>
        </p:txBody>
      </p:sp>
    </p:spTree>
    <p:extLst>
      <p:ext uri="{BB962C8B-B14F-4D97-AF65-F5344CB8AC3E}">
        <p14:creationId xmlns:p14="http://schemas.microsoft.com/office/powerpoint/2010/main" val="77380247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normAutofit fontScale="90000"/>
          </a:bodyPr>
          <a:lstStyle/>
          <a:p>
            <a:r>
              <a:rPr lang="en-US" altLang="en-US" dirty="0"/>
              <a:t>Command: </a:t>
            </a:r>
            <a:r>
              <a:rPr lang="en-US" altLang="en-US" dirty="0" smtClean="0"/>
              <a:t/>
            </a:r>
            <a:br>
              <a:rPr lang="en-US" altLang="en-US" dirty="0" smtClean="0"/>
            </a:br>
            <a:r>
              <a:rPr lang="en-US" altLang="en-US" dirty="0" smtClean="0"/>
              <a:t>diff</a:t>
            </a:r>
            <a:endParaRPr lang="en-US" altLang="en-US" dirty="0"/>
          </a:p>
        </p:txBody>
      </p:sp>
      <p:sp>
        <p:nvSpPr>
          <p:cNvPr id="155651" name="Rectangle 3"/>
          <p:cNvSpPr>
            <a:spLocks noGrp="1" noChangeArrowheads="1"/>
          </p:cNvSpPr>
          <p:nvPr>
            <p:ph type="body" idx="1"/>
          </p:nvPr>
        </p:nvSpPr>
        <p:spPr/>
        <p:txBody>
          <a:bodyPr/>
          <a:lstStyle/>
          <a:p>
            <a:r>
              <a:rPr lang="en-US" altLang="en-US"/>
              <a:t>To compare to files for differences use “diff”</a:t>
            </a:r>
          </a:p>
          <a:p>
            <a:pPr lvl="1"/>
            <a:r>
              <a:rPr lang="en-US" altLang="en-US"/>
              <a:t>Try: diff /dev/null hello.txt</a:t>
            </a:r>
          </a:p>
          <a:p>
            <a:pPr lvl="1"/>
            <a:r>
              <a:rPr lang="en-US" altLang="en-US"/>
              <a:t>/dev/null is a special address -- it is always empty, and anything moved there is deleted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Basic Linux Commands:</a:t>
            </a:r>
            <a:br>
              <a:rPr lang="en-US" dirty="0" smtClean="0"/>
            </a:br>
            <a:r>
              <a:rPr lang="en-US" dirty="0" smtClean="0"/>
              <a:t>grep (search within files)</a:t>
            </a:r>
            <a:endParaRPr lang="en-US" dirty="0"/>
          </a:p>
        </p:txBody>
      </p:sp>
      <p:sp>
        <p:nvSpPr>
          <p:cNvPr id="5" name="Content Placeholder 4"/>
          <p:cNvSpPr>
            <a:spLocks noGrp="1"/>
          </p:cNvSpPr>
          <p:nvPr>
            <p:ph idx="1"/>
          </p:nvPr>
        </p:nvSpPr>
        <p:spPr/>
        <p:txBody>
          <a:bodyPr/>
          <a:lstStyle/>
          <a:p>
            <a:r>
              <a:rPr lang="en-US" i="1" dirty="0"/>
              <a:t>g/re/p</a:t>
            </a:r>
            <a:r>
              <a:rPr lang="en-US" dirty="0"/>
              <a:t> (</a:t>
            </a:r>
            <a:r>
              <a:rPr lang="en-US" b="1" i="1" dirty="0"/>
              <a:t>g</a:t>
            </a:r>
            <a:r>
              <a:rPr lang="en-US" i="1" dirty="0"/>
              <a:t>lobally search a</a:t>
            </a:r>
            <a:r>
              <a:rPr lang="en-US" dirty="0"/>
              <a:t> </a:t>
            </a:r>
            <a:r>
              <a:rPr lang="en-US" b="1" i="1" dirty="0"/>
              <a:t>r</a:t>
            </a:r>
            <a:r>
              <a:rPr lang="en-US" i="1" dirty="0"/>
              <a:t>egular </a:t>
            </a:r>
            <a:r>
              <a:rPr lang="en-US" b="1" i="1" dirty="0"/>
              <a:t>e</a:t>
            </a:r>
            <a:r>
              <a:rPr lang="en-US" i="1" dirty="0"/>
              <a:t>xpression</a:t>
            </a:r>
            <a:r>
              <a:rPr lang="en-US" dirty="0"/>
              <a:t> and </a:t>
            </a:r>
            <a:r>
              <a:rPr lang="en-US" b="1" i="1" dirty="0"/>
              <a:t>p</a:t>
            </a:r>
            <a:r>
              <a:rPr lang="en-US" i="1" dirty="0"/>
              <a:t>rint</a:t>
            </a:r>
            <a:r>
              <a:rPr lang="en-US" dirty="0"/>
              <a:t>)</a:t>
            </a:r>
          </a:p>
          <a:p>
            <a:endParaRPr lang="en-US" dirty="0"/>
          </a:p>
          <a:p>
            <a:r>
              <a:rPr lang="en-US" b="1" dirty="0">
                <a:solidFill>
                  <a:srgbClr val="000000"/>
                </a:solidFill>
                <a:latin typeface="Courier New"/>
                <a:cs typeface="Courier New"/>
              </a:rPr>
              <a:t>grep key file*</a:t>
            </a:r>
            <a:r>
              <a:rPr lang="en-US" dirty="0">
                <a:solidFill>
                  <a:srgbClr val="000000"/>
                </a:solidFill>
              </a:rPr>
              <a:t>	</a:t>
            </a:r>
            <a:r>
              <a:rPr lang="en-US" dirty="0" smtClean="0"/>
              <a:t>	report </a:t>
            </a:r>
            <a:r>
              <a:rPr lang="en-US" dirty="0"/>
              <a:t>the file name and line where “key” appears in file*</a:t>
            </a:r>
          </a:p>
          <a:p>
            <a:endParaRPr lang="en-US" b="1" dirty="0">
              <a:latin typeface="Courier New"/>
              <a:cs typeface="Courier New"/>
            </a:endParaRPr>
          </a:p>
          <a:p>
            <a:r>
              <a:rPr lang="en-US" b="1" dirty="0">
                <a:latin typeface="Courier New"/>
                <a:cs typeface="Courier New"/>
              </a:rPr>
              <a:t>grep -v key file*</a:t>
            </a:r>
            <a:r>
              <a:rPr lang="en-US" dirty="0"/>
              <a:t>	report the file names of files that do not match “key”</a:t>
            </a:r>
          </a:p>
          <a:p>
            <a:endParaRPr lang="en-US" dirty="0">
              <a:cs typeface="Courier New"/>
            </a:endParaRPr>
          </a:p>
          <a:p>
            <a:r>
              <a:rPr lang="en-US" b="1" dirty="0">
                <a:solidFill>
                  <a:srgbClr val="000000"/>
                </a:solidFill>
                <a:latin typeface="Courier New"/>
                <a:cs typeface="Courier New"/>
              </a:rPr>
              <a:t>man grep		</a:t>
            </a:r>
            <a:r>
              <a:rPr lang="en-US" dirty="0"/>
              <a:t>see other functions of grep.  (lots! regular expressions!)</a:t>
            </a:r>
            <a:endParaRPr lang="en-US" b="1" dirty="0">
              <a:solidFill>
                <a:srgbClr val="000000"/>
              </a:solidFill>
              <a:latin typeface="Courier New"/>
              <a:cs typeface="Courier New"/>
            </a:endParaRPr>
          </a:p>
          <a:p>
            <a:endParaRPr lang="en-US" dirty="0"/>
          </a:p>
        </p:txBody>
      </p:sp>
      <p:sp>
        <p:nvSpPr>
          <p:cNvPr id="4" name="Slide Number Placeholder 3"/>
          <p:cNvSpPr>
            <a:spLocks noGrp="1"/>
          </p:cNvSpPr>
          <p:nvPr>
            <p:ph type="sldNum" sz="quarter" idx="12"/>
          </p:nvPr>
        </p:nvSpPr>
        <p:spPr/>
        <p:txBody>
          <a:bodyPr/>
          <a:lstStyle/>
          <a:p>
            <a:fld id="{5E8D127A-7199-4E61-938E-D828E2042B8B}" type="slidenum">
              <a:rPr lang="en-US" smtClean="0"/>
              <a:pPr/>
              <a:t>63</a:t>
            </a:fld>
            <a:endParaRPr lang="en-US" dirty="0"/>
          </a:p>
        </p:txBody>
      </p:sp>
    </p:spTree>
    <p:extLst>
      <p:ext uri="{BB962C8B-B14F-4D97-AF65-F5344CB8AC3E}">
        <p14:creationId xmlns:p14="http://schemas.microsoft.com/office/powerpoint/2010/main" val="28082631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 </a:t>
            </a:r>
            <a:r>
              <a:rPr lang="en-US" dirty="0" smtClean="0"/>
              <a:t>Linux Commands:</a:t>
            </a:r>
            <a:br>
              <a:rPr lang="en-US" dirty="0" smtClean="0"/>
            </a:br>
            <a:r>
              <a:rPr lang="en-US" dirty="0" smtClean="0"/>
              <a:t>File Compression</a:t>
            </a:r>
            <a:endParaRPr lang="en-US" dirty="0"/>
          </a:p>
        </p:txBody>
      </p:sp>
      <p:sp>
        <p:nvSpPr>
          <p:cNvPr id="3" name="TextBox 2"/>
          <p:cNvSpPr txBox="1"/>
          <p:nvPr/>
        </p:nvSpPr>
        <p:spPr>
          <a:xfrm>
            <a:off x="894902" y="1198647"/>
            <a:ext cx="6594383" cy="2631490"/>
          </a:xfrm>
          <a:prstGeom prst="rect">
            <a:avLst/>
          </a:prstGeom>
          <a:noFill/>
        </p:spPr>
        <p:txBody>
          <a:bodyPr wrap="square" rtlCol="0">
            <a:spAutoFit/>
          </a:bodyPr>
          <a:lstStyle/>
          <a:p>
            <a:pPr marL="3428863" indent="-3428863"/>
            <a:r>
              <a:rPr lang="en-US" sz="1500" b="1" dirty="0" err="1">
                <a:solidFill>
                  <a:srgbClr val="000000"/>
                </a:solidFill>
                <a:latin typeface="Courier New"/>
                <a:cs typeface="Courier New"/>
              </a:rPr>
              <a:t>gzip</a:t>
            </a:r>
            <a:r>
              <a:rPr lang="en-US" sz="1500" b="1" dirty="0">
                <a:solidFill>
                  <a:srgbClr val="000000"/>
                </a:solidFill>
                <a:latin typeface="Courier New"/>
                <a:cs typeface="Courier New"/>
              </a:rPr>
              <a:t> temp/*</a:t>
            </a:r>
            <a:r>
              <a:rPr lang="en-US" sz="1500" dirty="0"/>
              <a:t>	compress every file in “temp”; adds .</a:t>
            </a:r>
            <a:r>
              <a:rPr lang="en-US" sz="1500" dirty="0" err="1"/>
              <a:t>gz</a:t>
            </a:r>
            <a:r>
              <a:rPr lang="en-US" sz="1500" dirty="0"/>
              <a:t> extension</a:t>
            </a:r>
          </a:p>
          <a:p>
            <a:pPr marL="3428863" indent="-3428863"/>
            <a:endParaRPr lang="en-US" sz="1500" b="1" dirty="0">
              <a:latin typeface="Courier New"/>
              <a:cs typeface="Courier New"/>
            </a:endParaRPr>
          </a:p>
          <a:p>
            <a:pPr marL="3428863" indent="-3428863"/>
            <a:r>
              <a:rPr lang="en-US" sz="1500" b="1" dirty="0" err="1">
                <a:latin typeface="Courier New"/>
                <a:cs typeface="Courier New"/>
              </a:rPr>
              <a:t>gunzip</a:t>
            </a:r>
            <a:r>
              <a:rPr lang="en-US" sz="1500" b="1" dirty="0">
                <a:latin typeface="Courier New"/>
                <a:cs typeface="Courier New"/>
              </a:rPr>
              <a:t> temp/*.</a:t>
            </a:r>
            <a:r>
              <a:rPr lang="en-US" sz="1500" b="1" dirty="0" err="1">
                <a:latin typeface="Courier New"/>
                <a:cs typeface="Courier New"/>
              </a:rPr>
              <a:t>gz</a:t>
            </a:r>
            <a:r>
              <a:rPr lang="en-US" sz="1500" dirty="0"/>
              <a:t>	expand every “</a:t>
            </a:r>
            <a:r>
              <a:rPr lang="en-US" sz="1500" dirty="0" err="1"/>
              <a:t>gzipped</a:t>
            </a:r>
            <a:r>
              <a:rPr lang="en-US" sz="1500" dirty="0"/>
              <a:t>” file in “temp”</a:t>
            </a:r>
          </a:p>
          <a:p>
            <a:pPr marL="3428863" indent="-3428863"/>
            <a:endParaRPr lang="en-US" sz="1500" dirty="0"/>
          </a:p>
          <a:p>
            <a:pPr marL="3428863" indent="-3428863"/>
            <a:r>
              <a:rPr lang="en-US" sz="1500" b="1" dirty="0">
                <a:solidFill>
                  <a:srgbClr val="000000"/>
                </a:solidFill>
                <a:latin typeface="Courier New"/>
                <a:cs typeface="Courier New"/>
              </a:rPr>
              <a:t>tar -</a:t>
            </a:r>
            <a:r>
              <a:rPr lang="en-US" sz="1500" b="1" dirty="0" err="1">
                <a:solidFill>
                  <a:srgbClr val="000000"/>
                </a:solidFill>
                <a:latin typeface="Courier New"/>
                <a:cs typeface="Courier New"/>
              </a:rPr>
              <a:t>zcvf</a:t>
            </a:r>
            <a:r>
              <a:rPr lang="en-US" sz="1500" b="1" dirty="0">
                <a:solidFill>
                  <a:srgbClr val="000000"/>
                </a:solidFill>
                <a:latin typeface="Courier New"/>
                <a:cs typeface="Courier New"/>
              </a:rPr>
              <a:t> </a:t>
            </a:r>
            <a:r>
              <a:rPr lang="en-US" sz="1500" b="1" dirty="0" err="1">
                <a:solidFill>
                  <a:srgbClr val="000000"/>
                </a:solidFill>
                <a:latin typeface="Courier New"/>
                <a:cs typeface="Courier New"/>
              </a:rPr>
              <a:t>myfiles.tar.gz</a:t>
            </a:r>
            <a:r>
              <a:rPr lang="en-US" sz="1500" b="1" dirty="0">
                <a:solidFill>
                  <a:srgbClr val="000000"/>
                </a:solidFill>
                <a:latin typeface="Courier New"/>
                <a:cs typeface="Courier New"/>
              </a:rPr>
              <a:t> temp/*</a:t>
            </a:r>
            <a:r>
              <a:rPr lang="en-US" sz="1500" dirty="0">
                <a:solidFill>
                  <a:srgbClr val="000000"/>
                </a:solidFill>
              </a:rPr>
              <a:t>	create a single archive of every file in “temp”</a:t>
            </a:r>
          </a:p>
          <a:p>
            <a:pPr marL="3428863" indent="-3428863"/>
            <a:endParaRPr lang="en-US" sz="1500" b="1" dirty="0">
              <a:solidFill>
                <a:srgbClr val="000000"/>
              </a:solidFill>
              <a:latin typeface="Courier New"/>
              <a:cs typeface="Courier New"/>
            </a:endParaRPr>
          </a:p>
          <a:p>
            <a:pPr marL="3428863" indent="-3428863"/>
            <a:r>
              <a:rPr lang="en-US" sz="1500" b="1" dirty="0">
                <a:solidFill>
                  <a:srgbClr val="000000"/>
                </a:solidFill>
                <a:latin typeface="Courier New"/>
                <a:cs typeface="Courier New"/>
              </a:rPr>
              <a:t>tar –</a:t>
            </a:r>
            <a:r>
              <a:rPr lang="en-US" sz="1500" b="1" dirty="0" err="1">
                <a:solidFill>
                  <a:srgbClr val="000000"/>
                </a:solidFill>
                <a:latin typeface="Courier New"/>
                <a:cs typeface="Courier New"/>
              </a:rPr>
              <a:t>xvf</a:t>
            </a:r>
            <a:r>
              <a:rPr lang="en-US" sz="1500" b="1" dirty="0">
                <a:solidFill>
                  <a:srgbClr val="000000"/>
                </a:solidFill>
                <a:latin typeface="Courier New"/>
                <a:cs typeface="Courier New"/>
              </a:rPr>
              <a:t> </a:t>
            </a:r>
            <a:r>
              <a:rPr lang="en-US" sz="1500" b="1" dirty="0" err="1">
                <a:solidFill>
                  <a:srgbClr val="000000"/>
                </a:solidFill>
                <a:latin typeface="Courier New"/>
                <a:cs typeface="Courier New"/>
              </a:rPr>
              <a:t>test_data.tar.gz</a:t>
            </a:r>
            <a:r>
              <a:rPr lang="en-US" sz="1500" dirty="0"/>
              <a:t>	copy every file out of the archive</a:t>
            </a:r>
          </a:p>
          <a:p>
            <a:endParaRPr lang="en-US" sz="1500" dirty="0"/>
          </a:p>
        </p:txBody>
      </p:sp>
      <p:pic>
        <p:nvPicPr>
          <p:cNvPr id="4" name="Picture 3" descr="tarball.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95122" y="3895673"/>
            <a:ext cx="1905000" cy="1566333"/>
          </a:xfrm>
          <a:prstGeom prst="rect">
            <a:avLst/>
          </a:prstGeom>
        </p:spPr>
      </p:pic>
      <p:sp>
        <p:nvSpPr>
          <p:cNvPr id="5" name="TextBox 4"/>
          <p:cNvSpPr txBox="1"/>
          <p:nvPr/>
        </p:nvSpPr>
        <p:spPr>
          <a:xfrm>
            <a:off x="2371785" y="4417700"/>
            <a:ext cx="1805302" cy="553998"/>
          </a:xfrm>
          <a:prstGeom prst="rect">
            <a:avLst/>
          </a:prstGeom>
          <a:noFill/>
        </p:spPr>
        <p:txBody>
          <a:bodyPr wrap="none" rtlCol="0">
            <a:spAutoFit/>
          </a:bodyPr>
          <a:lstStyle/>
          <a:p>
            <a:r>
              <a:rPr lang="en-US" sz="3000" dirty="0"/>
              <a:t>“</a:t>
            </a:r>
            <a:r>
              <a:rPr lang="en-US" sz="3000" dirty="0" err="1"/>
              <a:t>tarball</a:t>
            </a:r>
            <a:r>
              <a:rPr lang="en-US" sz="3000" dirty="0"/>
              <a:t>” ≠</a:t>
            </a:r>
          </a:p>
        </p:txBody>
      </p:sp>
      <p:sp>
        <p:nvSpPr>
          <p:cNvPr id="6" name="Slide Number Placeholder 3"/>
          <p:cNvSpPr>
            <a:spLocks noGrp="1"/>
          </p:cNvSpPr>
          <p:nvPr>
            <p:ph type="sldNum" sz="quarter" idx="12"/>
          </p:nvPr>
        </p:nvSpPr>
        <p:spPr>
          <a:xfrm>
            <a:off x="7536180" y="5349240"/>
            <a:ext cx="762000" cy="320040"/>
          </a:xfrm>
        </p:spPr>
        <p:txBody>
          <a:bodyPr/>
          <a:lstStyle/>
          <a:p>
            <a:fld id="{5E8D127A-7199-4E61-938E-D828E2042B8B}" type="slidenum">
              <a:rPr lang="en-US" smtClean="0"/>
              <a:pPr/>
              <a:t>64</a:t>
            </a:fld>
            <a:endParaRPr lang="en-US" dirty="0"/>
          </a:p>
        </p:txBody>
      </p:sp>
    </p:spTree>
    <p:extLst>
      <p:ext uri="{BB962C8B-B14F-4D97-AF65-F5344CB8AC3E}">
        <p14:creationId xmlns:p14="http://schemas.microsoft.com/office/powerpoint/2010/main" val="14211838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 </a:t>
            </a:r>
            <a:r>
              <a:rPr lang="en-US" dirty="0" smtClean="0"/>
              <a:t>Linux </a:t>
            </a:r>
            <a:r>
              <a:rPr lang="en-US" dirty="0"/>
              <a:t>Commands:</a:t>
            </a:r>
            <a:br>
              <a:rPr lang="en-US" dirty="0"/>
            </a:br>
            <a:r>
              <a:rPr lang="en-US" dirty="0"/>
              <a:t>Pipelining</a:t>
            </a:r>
          </a:p>
        </p:txBody>
      </p:sp>
      <p:sp>
        <p:nvSpPr>
          <p:cNvPr id="3" name="TextBox 2"/>
          <p:cNvSpPr txBox="1"/>
          <p:nvPr/>
        </p:nvSpPr>
        <p:spPr>
          <a:xfrm>
            <a:off x="1067835" y="1373422"/>
            <a:ext cx="6565198" cy="2400657"/>
          </a:xfrm>
          <a:prstGeom prst="rect">
            <a:avLst/>
          </a:prstGeom>
          <a:noFill/>
        </p:spPr>
        <p:txBody>
          <a:bodyPr wrap="square" rtlCol="0">
            <a:spAutoFit/>
          </a:bodyPr>
          <a:lstStyle/>
          <a:p>
            <a:pPr marL="2666893" indent="-2666893"/>
            <a:r>
              <a:rPr lang="en-US" sz="1500" b="1" dirty="0" err="1">
                <a:solidFill>
                  <a:srgbClr val="000000"/>
                </a:solidFill>
                <a:latin typeface="Courier New"/>
                <a:cs typeface="Courier New"/>
              </a:rPr>
              <a:t>ls</a:t>
            </a:r>
            <a:r>
              <a:rPr lang="en-US" sz="1500" b="1" dirty="0">
                <a:solidFill>
                  <a:srgbClr val="000000"/>
                </a:solidFill>
                <a:latin typeface="Courier New"/>
                <a:cs typeface="Courier New"/>
              </a:rPr>
              <a:t> | </a:t>
            </a:r>
            <a:r>
              <a:rPr lang="en-US" sz="1500" b="1" dirty="0" err="1">
                <a:solidFill>
                  <a:srgbClr val="000000"/>
                </a:solidFill>
                <a:latin typeface="Courier New"/>
                <a:cs typeface="Courier New"/>
              </a:rPr>
              <a:t>wc</a:t>
            </a:r>
            <a:r>
              <a:rPr lang="en-US" sz="1500" dirty="0"/>
              <a:t>	count the number of files in a directory</a:t>
            </a:r>
          </a:p>
          <a:p>
            <a:pPr marL="2666893" indent="-2666893"/>
            <a:endParaRPr lang="en-US" sz="1500" dirty="0"/>
          </a:p>
          <a:p>
            <a:pPr marL="2666893" indent="-2666893"/>
            <a:endParaRPr lang="en-US" sz="1500" dirty="0"/>
          </a:p>
          <a:p>
            <a:pPr marL="2666893" indent="-2666893"/>
            <a:endParaRPr lang="en-US" sz="1500" dirty="0"/>
          </a:p>
          <a:p>
            <a:pPr marL="2666893" indent="-2666893"/>
            <a:r>
              <a:rPr lang="en-US" sz="1500" b="1" dirty="0" err="1">
                <a:latin typeface="Courier New"/>
                <a:cs typeface="Courier New"/>
              </a:rPr>
              <a:t>grep</a:t>
            </a:r>
            <a:r>
              <a:rPr lang="en-US" sz="1500" b="1" dirty="0">
                <a:latin typeface="Courier New"/>
                <a:cs typeface="Courier New"/>
              </a:rPr>
              <a:t> | sort &gt; file1</a:t>
            </a:r>
            <a:r>
              <a:rPr lang="en-US" sz="1500" dirty="0"/>
              <a:t>	pull out searched-for lines, sort them, and write a new file</a:t>
            </a:r>
          </a:p>
          <a:p>
            <a:endParaRPr lang="en-US" sz="1500" dirty="0"/>
          </a:p>
          <a:p>
            <a:endParaRPr lang="en-US" sz="1500" dirty="0"/>
          </a:p>
          <a:p>
            <a:r>
              <a:rPr lang="en-US" sz="1500" u="sng" dirty="0"/>
              <a:t>Exercise 2</a:t>
            </a:r>
            <a:r>
              <a:rPr lang="en-US" sz="1500" dirty="0"/>
              <a:t>:</a:t>
            </a:r>
          </a:p>
          <a:p>
            <a:r>
              <a:rPr lang="en-US" sz="1500" b="1" dirty="0">
                <a:solidFill>
                  <a:srgbClr val="FF0000"/>
                </a:solidFill>
                <a:latin typeface="Courier New"/>
                <a:cs typeface="Courier New"/>
              </a:rPr>
              <a:t>head –n 2000 lymph1k.fastq | </a:t>
            </a:r>
            <a:r>
              <a:rPr lang="en-US" sz="1500" b="1" dirty="0" err="1">
                <a:solidFill>
                  <a:srgbClr val="FF0000"/>
                </a:solidFill>
                <a:latin typeface="Courier New"/>
                <a:cs typeface="Courier New"/>
              </a:rPr>
              <a:t>gzip</a:t>
            </a:r>
            <a:r>
              <a:rPr lang="en-US" sz="1500" b="1" dirty="0">
                <a:solidFill>
                  <a:srgbClr val="FF0000"/>
                </a:solidFill>
                <a:latin typeface="Courier New"/>
                <a:cs typeface="Courier New"/>
              </a:rPr>
              <a:t> &gt; head2K.txt.gz</a:t>
            </a:r>
          </a:p>
        </p:txBody>
      </p:sp>
      <p:sp>
        <p:nvSpPr>
          <p:cNvPr id="4" name="Slide Number Placeholder 3"/>
          <p:cNvSpPr>
            <a:spLocks noGrp="1"/>
          </p:cNvSpPr>
          <p:nvPr>
            <p:ph type="sldNum" sz="quarter" idx="12"/>
          </p:nvPr>
        </p:nvSpPr>
        <p:spPr>
          <a:xfrm>
            <a:off x="7536180" y="5349240"/>
            <a:ext cx="762000" cy="320040"/>
          </a:xfrm>
        </p:spPr>
        <p:txBody>
          <a:bodyPr/>
          <a:lstStyle/>
          <a:p>
            <a:fld id="{5E8D127A-7199-4E61-938E-D828E2042B8B}" type="slidenum">
              <a:rPr lang="en-US" smtClean="0"/>
              <a:pPr/>
              <a:t>65</a:t>
            </a:fld>
            <a:endParaRPr lang="en-US" dirty="0"/>
          </a:p>
        </p:txBody>
      </p:sp>
    </p:spTree>
    <p:extLst>
      <p:ext uri="{BB962C8B-B14F-4D97-AF65-F5344CB8AC3E}">
        <p14:creationId xmlns:p14="http://schemas.microsoft.com/office/powerpoint/2010/main" val="33430877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blinds(horizontal)">
                                      <p:cBhvr>
                                        <p:cTn id="17" dur="500"/>
                                        <p:tgtEl>
                                          <p:spTgt spid="3">
                                            <p:txEl>
                                              <p:pRg st="7" end="7"/>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blinds(horizontal)">
                                      <p:cBhvr>
                                        <p:cTn id="2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ltLang="en-US" smtClean="0"/>
              <a:t>Input/Output Redirection (“piping”)</a:t>
            </a:r>
            <a:endParaRPr lang="en-US" altLang="en-US"/>
          </a:p>
        </p:txBody>
      </p:sp>
      <p:sp>
        <p:nvSpPr>
          <p:cNvPr id="141315" name="Rectangle 3"/>
          <p:cNvSpPr>
            <a:spLocks noGrp="1" noChangeArrowheads="1"/>
          </p:cNvSpPr>
          <p:nvPr>
            <p:ph type="body" idx="1"/>
          </p:nvPr>
        </p:nvSpPr>
        <p:spPr/>
        <p:txBody>
          <a:bodyPr>
            <a:normAutofit lnSpcReduction="10000"/>
          </a:bodyPr>
          <a:lstStyle/>
          <a:p>
            <a:r>
              <a:rPr lang="en-US" altLang="en-US" dirty="0" smtClean="0"/>
              <a:t>Programs can output to other programs</a:t>
            </a:r>
          </a:p>
          <a:p>
            <a:r>
              <a:rPr lang="en-US" altLang="en-US" dirty="0" smtClean="0"/>
              <a:t>Called “piping”</a:t>
            </a:r>
          </a:p>
          <a:p>
            <a:endParaRPr lang="en-US" altLang="en-US" dirty="0"/>
          </a:p>
          <a:p>
            <a:r>
              <a:rPr lang="en-US" altLang="en-US" dirty="0" smtClean="0"/>
              <a:t>“</a:t>
            </a:r>
            <a:r>
              <a:rPr lang="en-US" altLang="en-US" dirty="0" err="1" smtClean="0"/>
              <a:t>program_a</a:t>
            </a:r>
            <a:r>
              <a:rPr lang="en-US" altLang="en-US" dirty="0" smtClean="0"/>
              <a:t> | </a:t>
            </a:r>
            <a:r>
              <a:rPr lang="en-US" altLang="en-US" dirty="0" err="1" smtClean="0"/>
              <a:t>program_b</a:t>
            </a:r>
            <a:r>
              <a:rPr lang="en-US" altLang="en-US" dirty="0" smtClean="0"/>
              <a:t>” </a:t>
            </a:r>
          </a:p>
          <a:p>
            <a:pPr lvl="1"/>
            <a:r>
              <a:rPr lang="en-US" altLang="en-US" dirty="0" err="1" smtClean="0"/>
              <a:t>program_a’s</a:t>
            </a:r>
            <a:r>
              <a:rPr lang="en-US" altLang="en-US" dirty="0" smtClean="0"/>
              <a:t> output becomes </a:t>
            </a:r>
            <a:r>
              <a:rPr lang="en-US" altLang="en-US" dirty="0" err="1" smtClean="0"/>
              <a:t>program_b’s</a:t>
            </a:r>
            <a:r>
              <a:rPr lang="en-US" altLang="en-US" dirty="0" smtClean="0"/>
              <a:t> input</a:t>
            </a:r>
          </a:p>
          <a:p>
            <a:endParaRPr lang="en-US" altLang="en-US" dirty="0" smtClean="0"/>
          </a:p>
          <a:p>
            <a:r>
              <a:rPr lang="en-US" altLang="en-US" dirty="0" smtClean="0"/>
              <a:t>“</a:t>
            </a:r>
            <a:r>
              <a:rPr lang="en-US" altLang="en-US" dirty="0" err="1" smtClean="0"/>
              <a:t>program_a</a:t>
            </a:r>
            <a:r>
              <a:rPr lang="en-US" altLang="en-US" dirty="0" smtClean="0"/>
              <a:t> &gt; </a:t>
            </a:r>
            <a:r>
              <a:rPr lang="en-US" altLang="en-US" dirty="0" err="1" smtClean="0"/>
              <a:t>file.txt</a:t>
            </a:r>
            <a:r>
              <a:rPr lang="en-US" altLang="en-US" dirty="0" smtClean="0"/>
              <a:t>”</a:t>
            </a:r>
          </a:p>
          <a:p>
            <a:pPr lvl="1"/>
            <a:r>
              <a:rPr lang="en-US" altLang="en-US" dirty="0" smtClean="0"/>
              <a:t> </a:t>
            </a:r>
            <a:r>
              <a:rPr lang="en-US" altLang="en-US" dirty="0" err="1" smtClean="0"/>
              <a:t>program_a’s</a:t>
            </a:r>
            <a:r>
              <a:rPr lang="en-US" altLang="en-US" dirty="0" smtClean="0"/>
              <a:t> output is written to a file called “</a:t>
            </a:r>
            <a:r>
              <a:rPr lang="en-US" altLang="en-US" dirty="0" err="1" smtClean="0"/>
              <a:t>file.txt</a:t>
            </a:r>
            <a:r>
              <a:rPr lang="en-US" altLang="en-US" dirty="0" smtClean="0"/>
              <a:t>” </a:t>
            </a:r>
          </a:p>
          <a:p>
            <a:endParaRPr lang="en-US" altLang="en-US" dirty="0" smtClean="0"/>
          </a:p>
          <a:p>
            <a:r>
              <a:rPr lang="en-US" altLang="en-US" dirty="0" smtClean="0"/>
              <a:t>“</a:t>
            </a:r>
            <a:r>
              <a:rPr lang="en-US" altLang="en-US" dirty="0" err="1" smtClean="0"/>
              <a:t>program_a</a:t>
            </a:r>
            <a:r>
              <a:rPr lang="en-US" altLang="en-US" dirty="0" smtClean="0"/>
              <a:t> &lt; </a:t>
            </a:r>
            <a:r>
              <a:rPr lang="en-US" altLang="en-US" dirty="0" err="1" smtClean="0"/>
              <a:t>input.txt</a:t>
            </a:r>
            <a:r>
              <a:rPr lang="en-US" altLang="en-US" dirty="0" smtClean="0"/>
              <a:t>”</a:t>
            </a:r>
          </a:p>
          <a:p>
            <a:pPr lvl="1"/>
            <a:r>
              <a:rPr lang="en-US" altLang="en-US" dirty="0" smtClean="0"/>
              <a:t> </a:t>
            </a:r>
            <a:r>
              <a:rPr lang="en-US" altLang="en-US" dirty="0" err="1" smtClean="0"/>
              <a:t>program_a</a:t>
            </a:r>
            <a:r>
              <a:rPr lang="en-US" altLang="en-US" dirty="0" smtClean="0"/>
              <a:t> gets its input from a file called “</a:t>
            </a:r>
            <a:r>
              <a:rPr lang="en-US" altLang="en-US" dirty="0" err="1" smtClean="0"/>
              <a:t>input.txt</a:t>
            </a:r>
            <a:r>
              <a:rPr lang="en-US" altLang="en-US" dirty="0" smtClean="0"/>
              <a:t>”</a:t>
            </a:r>
            <a:endParaRPr lang="en-US"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altLang="en-US" dirty="0" smtClean="0"/>
              <a:t>Examples </a:t>
            </a:r>
            <a:r>
              <a:rPr lang="en-US" altLang="en-US" dirty="0"/>
              <a:t>O</a:t>
            </a:r>
            <a:r>
              <a:rPr lang="en-US" altLang="en-US" dirty="0" smtClean="0"/>
              <a:t>f </a:t>
            </a:r>
            <a:r>
              <a:rPr lang="en-US" altLang="en-US" dirty="0"/>
              <a:t>P</a:t>
            </a:r>
            <a:r>
              <a:rPr lang="en-US" altLang="en-US" dirty="0" smtClean="0"/>
              <a:t>iping</a:t>
            </a:r>
            <a:endParaRPr lang="en-US" altLang="en-US" dirty="0"/>
          </a:p>
        </p:txBody>
      </p:sp>
      <p:graphicFrame>
        <p:nvGraphicFramePr>
          <p:cNvPr id="143364" name="Object 4"/>
          <p:cNvGraphicFramePr>
            <a:graphicFrameLocks noChangeAspect="1"/>
          </p:cNvGraphicFramePr>
          <p:nvPr>
            <p:extLst>
              <p:ext uri="{D42A27DB-BD31-4B8C-83A1-F6EECF244321}">
                <p14:modId xmlns:p14="http://schemas.microsoft.com/office/powerpoint/2010/main" val="1384036373"/>
              </p:ext>
            </p:extLst>
          </p:nvPr>
        </p:nvGraphicFramePr>
        <p:xfrm>
          <a:off x="952500" y="1587500"/>
          <a:ext cx="6461125" cy="3905250"/>
        </p:xfrm>
        <a:graphic>
          <a:graphicData uri="http://schemas.openxmlformats.org/presentationml/2006/ole">
            <mc:AlternateContent xmlns:mc="http://schemas.openxmlformats.org/markup-compatibility/2006">
              <mc:Choice xmlns:v="urn:schemas-microsoft-com:vml" Requires="v">
                <p:oleObj spid="_x0000_s107115" name="Image" r:id="rId4" imgW="10336508" imgH="6247619" progId="Photoshop.Image.7">
                  <p:embed/>
                </p:oleObj>
              </mc:Choice>
              <mc:Fallback>
                <p:oleObj name="Image" r:id="rId4" imgW="10336508" imgH="6247619" progId="Photoshop.Image.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500" y="1587500"/>
                        <a:ext cx="6461125" cy="390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normAutofit fontScale="90000"/>
          </a:bodyPr>
          <a:lstStyle/>
          <a:p>
            <a:r>
              <a:rPr lang="en-US" altLang="en-US" dirty="0" smtClean="0"/>
              <a:t>Command: </a:t>
            </a:r>
            <a:br>
              <a:rPr lang="en-US" altLang="en-US" dirty="0" smtClean="0"/>
            </a:br>
            <a:r>
              <a:rPr lang="en-US" altLang="en-US" dirty="0" smtClean="0"/>
              <a:t>grep</a:t>
            </a:r>
            <a:endParaRPr lang="en-US" altLang="en-US" dirty="0"/>
          </a:p>
        </p:txBody>
      </p:sp>
      <p:sp>
        <p:nvSpPr>
          <p:cNvPr id="147459" name="Rectangle 3"/>
          <p:cNvSpPr>
            <a:spLocks noGrp="1" noChangeArrowheads="1"/>
          </p:cNvSpPr>
          <p:nvPr>
            <p:ph type="body" idx="1"/>
          </p:nvPr>
        </p:nvSpPr>
        <p:spPr/>
        <p:txBody>
          <a:bodyPr/>
          <a:lstStyle/>
          <a:p>
            <a:r>
              <a:rPr lang="en-US" altLang="en-US" dirty="0"/>
              <a:t>S</a:t>
            </a:r>
            <a:r>
              <a:rPr lang="en-US" altLang="en-US" dirty="0" smtClean="0"/>
              <a:t>earch files in a directory for a specific string use “grep” </a:t>
            </a:r>
            <a:endParaRPr lang="en-US" altLang="en-US" dirty="0"/>
          </a:p>
        </p:txBody>
      </p:sp>
      <p:graphicFrame>
        <p:nvGraphicFramePr>
          <p:cNvPr id="147461" name="Object 5"/>
          <p:cNvGraphicFramePr>
            <a:graphicFrameLocks noChangeAspect="1"/>
          </p:cNvGraphicFramePr>
          <p:nvPr>
            <p:extLst>
              <p:ext uri="{D42A27DB-BD31-4B8C-83A1-F6EECF244321}">
                <p14:modId xmlns:p14="http://schemas.microsoft.com/office/powerpoint/2010/main" val="1336249038"/>
              </p:ext>
            </p:extLst>
          </p:nvPr>
        </p:nvGraphicFramePr>
        <p:xfrm>
          <a:off x="954795" y="1841500"/>
          <a:ext cx="6000750" cy="3665802"/>
        </p:xfrm>
        <a:graphic>
          <a:graphicData uri="http://schemas.openxmlformats.org/presentationml/2006/ole">
            <mc:AlternateContent xmlns:mc="http://schemas.openxmlformats.org/markup-compatibility/2006">
              <mc:Choice xmlns:v="urn:schemas-microsoft-com:vml" Requires="v">
                <p:oleObj spid="_x0000_s113259" name="Image" r:id="rId4" imgW="10311111" imgH="6298413" progId="Photoshop.Image.7">
                  <p:embed/>
                </p:oleObj>
              </mc:Choice>
              <mc:Fallback>
                <p:oleObj name="Image" r:id="rId4" imgW="10311111" imgH="6298413" progId="Photoshop.Image.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795" y="1841500"/>
                        <a:ext cx="6000750" cy="3665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en-US" dirty="0" smtClean="0"/>
              <a:t>Running A Program (a.k.a. a job)</a:t>
            </a:r>
            <a:endParaRPr lang="en-US" altLang="en-US" dirty="0"/>
          </a:p>
        </p:txBody>
      </p:sp>
      <p:sp>
        <p:nvSpPr>
          <p:cNvPr id="74755" name="Rectangle 3"/>
          <p:cNvSpPr>
            <a:spLocks noGrp="1" noChangeArrowheads="1"/>
          </p:cNvSpPr>
          <p:nvPr>
            <p:ph type="body" idx="1"/>
          </p:nvPr>
        </p:nvSpPr>
        <p:spPr/>
        <p:txBody>
          <a:bodyPr/>
          <a:lstStyle/>
          <a:p>
            <a:r>
              <a:rPr lang="en-US" altLang="en-US" smtClean="0"/>
              <a:t>Make sure the program has executable permissions </a:t>
            </a:r>
          </a:p>
          <a:p>
            <a:r>
              <a:rPr lang="en-US" altLang="en-US" smtClean="0"/>
              <a:t>Use “./” to run the program</a:t>
            </a:r>
            <a:endParaRPr lang="en-US"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a:t>Motivation:</a:t>
            </a:r>
            <a:br>
              <a:rPr lang="en-US"/>
            </a:br>
            <a:r>
              <a:rPr lang="en-US"/>
              <a:t>Why Learn to Use the Command Line</a:t>
            </a:r>
          </a:p>
        </p:txBody>
      </p:sp>
      <p:sp>
        <p:nvSpPr>
          <p:cNvPr id="6" name="Content Placeholder 5"/>
          <p:cNvSpPr>
            <a:spLocks noGrp="1"/>
          </p:cNvSpPr>
          <p:nvPr>
            <p:ph idx="1"/>
          </p:nvPr>
        </p:nvSpPr>
        <p:spPr/>
        <p:txBody>
          <a:bodyPr/>
          <a:lstStyle/>
          <a:p>
            <a:endParaRPr lang="en-US" dirty="0"/>
          </a:p>
          <a:p>
            <a:endParaRPr lang="en-US" dirty="0"/>
          </a:p>
          <a:p>
            <a:r>
              <a:rPr lang="en-US" dirty="0"/>
              <a:t>Enable you to run the many common bioinformatics software programs</a:t>
            </a:r>
          </a:p>
          <a:p>
            <a:endParaRPr lang="en-US" dirty="0"/>
          </a:p>
          <a:p>
            <a:pPr lvl="1"/>
            <a:r>
              <a:rPr lang="en-US" dirty="0"/>
              <a:t>Open source bioinformatics software are available for Linux and can be run on a laptop, desktop, or computing cluster (aka super computer)</a:t>
            </a:r>
          </a:p>
        </p:txBody>
      </p:sp>
      <p:sp>
        <p:nvSpPr>
          <p:cNvPr id="2" name="Slide Number Placeholder 1"/>
          <p:cNvSpPr>
            <a:spLocks noGrp="1"/>
          </p:cNvSpPr>
          <p:nvPr>
            <p:ph type="sldNum" sz="quarter" idx="12"/>
          </p:nvPr>
        </p:nvSpPr>
        <p:spPr/>
        <p:txBody>
          <a:bodyPr/>
          <a:lstStyle/>
          <a:p>
            <a:fld id="{0235576B-7F3C-4840-ADD7-A9DF1158E3A5}" type="slidenum">
              <a:rPr lang="en-US" smtClean="0"/>
              <a:pPr/>
              <a:t>7</a:t>
            </a:fld>
            <a:endParaRPr lang="en-US"/>
          </a:p>
        </p:txBody>
      </p:sp>
    </p:spTree>
    <p:extLst>
      <p:ext uri="{BB962C8B-B14F-4D97-AF65-F5344CB8AC3E}">
        <p14:creationId xmlns:p14="http://schemas.microsoft.com/office/powerpoint/2010/main" val="16026807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normAutofit fontScale="90000"/>
          </a:bodyPr>
          <a:lstStyle/>
          <a:p>
            <a:r>
              <a:rPr lang="en-US" altLang="en-US" dirty="0" smtClean="0"/>
              <a:t>Commands:</a:t>
            </a:r>
            <a:br>
              <a:rPr lang="en-US" altLang="en-US" dirty="0" smtClean="0"/>
            </a:br>
            <a:r>
              <a:rPr lang="en-US" altLang="en-US" dirty="0" err="1" smtClean="0"/>
              <a:t>ssh</a:t>
            </a:r>
            <a:r>
              <a:rPr lang="en-US" altLang="en-US" dirty="0" smtClean="0"/>
              <a:t> (”secure shell”), </a:t>
            </a:r>
            <a:r>
              <a:rPr lang="en-US" altLang="en-US" dirty="0" err="1" smtClean="0"/>
              <a:t>scp</a:t>
            </a:r>
            <a:r>
              <a:rPr lang="en-US" altLang="en-US" dirty="0" smtClean="0"/>
              <a:t> (“secure copy”)</a:t>
            </a:r>
            <a:endParaRPr lang="en-US" altLang="en-US" dirty="0"/>
          </a:p>
        </p:txBody>
      </p:sp>
      <p:sp>
        <p:nvSpPr>
          <p:cNvPr id="157699" name="Rectangle 3"/>
          <p:cNvSpPr>
            <a:spLocks noGrp="1" noChangeArrowheads="1"/>
          </p:cNvSpPr>
          <p:nvPr>
            <p:ph type="body" idx="1"/>
          </p:nvPr>
        </p:nvSpPr>
        <p:spPr>
          <a:xfrm>
            <a:off x="1143000" y="1333500"/>
            <a:ext cx="6858000" cy="4064000"/>
          </a:xfrm>
          <a:ln>
            <a:solidFill>
              <a:schemeClr val="tx2"/>
            </a:solidFill>
            <a:miter lim="800000"/>
            <a:headEnd/>
            <a:tailEnd/>
          </a:ln>
        </p:spPr>
        <p:txBody>
          <a:bodyPr/>
          <a:lstStyle/>
          <a:p>
            <a:r>
              <a:rPr lang="en-US" altLang="en-US" sz="1667"/>
              <a:t>ssh is used to securely log in to remote systems, successor to telnet</a:t>
            </a:r>
          </a:p>
          <a:p>
            <a:r>
              <a:rPr lang="en-US" altLang="en-US" sz="1667"/>
              <a:t>ssh [username]@[hostname]</a:t>
            </a:r>
          </a:p>
          <a:p>
            <a:r>
              <a:rPr lang="en-US" altLang="en-US" sz="1667"/>
              <a:t>Try: </a:t>
            </a:r>
          </a:p>
          <a:p>
            <a:pPr>
              <a:buFont typeface="Wingdings" charset="2"/>
              <a:buNone/>
            </a:pPr>
            <a:r>
              <a:rPr lang="en-US" altLang="en-US" sz="1667" i="1"/>
              <a:t>		</a:t>
            </a:r>
            <a:r>
              <a:rPr lang="en-US" altLang="en-US" sz="1667" b="1"/>
              <a:t>ssh yourusername@localhost</a:t>
            </a:r>
            <a:endParaRPr lang="en-US" altLang="en-US" sz="1667"/>
          </a:p>
          <a:p>
            <a:pPr lvl="1">
              <a:buFont typeface="Wingdings" charset="2"/>
              <a:buNone/>
            </a:pPr>
            <a:r>
              <a:rPr lang="en-US" altLang="en-US" sz="1667"/>
              <a:t>		Type “exit” to log out of session</a:t>
            </a:r>
          </a:p>
          <a:p>
            <a:pPr>
              <a:buFont typeface="Wingdings" charset="2"/>
              <a:buNone/>
            </a:pPr>
            <a:endParaRPr lang="en-US" altLang="en-US" sz="1667"/>
          </a:p>
          <a:p>
            <a:pPr>
              <a:buFont typeface="Wingdings" charset="2"/>
              <a:buNone/>
            </a:pPr>
            <a:endParaRPr lang="en-US" altLang="en-US" sz="1667"/>
          </a:p>
          <a:p>
            <a:r>
              <a:rPr lang="en-US" altLang="en-US" sz="1667"/>
              <a:t>Scp is used to copy files to/from remote systems, syntax is similar to cp:</a:t>
            </a:r>
          </a:p>
          <a:p>
            <a:pPr lvl="1"/>
            <a:r>
              <a:rPr lang="en-US" altLang="en-US" sz="1500"/>
              <a:t>scp [local path] [usernme]@[hostname]:[remote file path]</a:t>
            </a:r>
          </a:p>
          <a:p>
            <a:r>
              <a:rPr lang="en-US" altLang="en-US" sz="1667"/>
              <a:t>Try:</a:t>
            </a:r>
          </a:p>
          <a:p>
            <a:pPr lvl="1"/>
            <a:r>
              <a:rPr lang="en-US" altLang="en-US" sz="1500" b="1"/>
              <a:t>scp hello.txt yourusername@localhost:scp-test.txt</a:t>
            </a:r>
            <a:endParaRPr lang="en-US" altLang="en-US" sz="1917"/>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r>
              <a:rPr lang="en-US" altLang="en-US" dirty="0" smtClean="0"/>
              <a:t>Linux </a:t>
            </a:r>
            <a:r>
              <a:rPr lang="en-US" altLang="en-US" dirty="0"/>
              <a:t>Web Resources</a:t>
            </a:r>
          </a:p>
        </p:txBody>
      </p:sp>
      <p:sp>
        <p:nvSpPr>
          <p:cNvPr id="156675" name="Rectangle 3"/>
          <p:cNvSpPr>
            <a:spLocks noGrp="1" noChangeArrowheads="1"/>
          </p:cNvSpPr>
          <p:nvPr>
            <p:ph type="body" idx="1"/>
          </p:nvPr>
        </p:nvSpPr>
        <p:spPr/>
        <p:txBody>
          <a:bodyPr/>
          <a:lstStyle/>
          <a:p>
            <a:r>
              <a:rPr lang="en-US" altLang="en-US" dirty="0">
                <a:hlinkClick r:id="rId2"/>
              </a:rPr>
              <a:t>https://www.tutorialspoint.com/unix</a:t>
            </a:r>
            <a:r>
              <a:rPr lang="en-US" altLang="en-US" dirty="0" smtClean="0">
                <a:hlinkClick r:id="rId2"/>
              </a:rPr>
              <a:t>/</a:t>
            </a:r>
          </a:p>
          <a:p>
            <a:endParaRPr lang="en-US" altLang="en-US" dirty="0" smtClean="0">
              <a:hlinkClick r:id="rId2"/>
            </a:endParaRPr>
          </a:p>
          <a:p>
            <a:r>
              <a:rPr lang="en-US" altLang="en-US" dirty="0" smtClean="0">
                <a:hlinkClick r:id="rId2"/>
              </a:rPr>
              <a:t>http</a:t>
            </a:r>
            <a:r>
              <a:rPr lang="en-US" altLang="en-US" dirty="0">
                <a:hlinkClick r:id="rId2"/>
              </a:rPr>
              <a:t>://</a:t>
            </a:r>
            <a:r>
              <a:rPr lang="en-US" altLang="en-US" dirty="0" smtClean="0">
                <a:hlinkClick r:id="rId2"/>
              </a:rPr>
              <a:t>www.ee.surrey.ac.uk/Teaching/Linux/</a:t>
            </a:r>
            <a:endParaRPr lang="en-US" altLang="en-US" dirty="0"/>
          </a:p>
          <a:p>
            <a:endParaRPr lang="en-US" altLang="en-US" dirty="0"/>
          </a:p>
          <a:p>
            <a:r>
              <a:rPr lang="en-US" altLang="en-US" dirty="0">
                <a:hlinkClick r:id="rId3"/>
              </a:rPr>
              <a:t>http://www.ugu.com/sui/ugu/show?help.beginners</a:t>
            </a:r>
            <a:endParaRPr lang="en-US" altLang="en-US" dirty="0"/>
          </a:p>
          <a:p>
            <a:endParaRPr lang="en-US" altLang="en-US" dirty="0"/>
          </a:p>
          <a:p>
            <a:r>
              <a:rPr lang="en-US" altLang="en-US" dirty="0">
                <a:hlinkClick r:id="rId4"/>
              </a:rPr>
              <a:t>http://</a:t>
            </a:r>
            <a:r>
              <a:rPr lang="en-US" altLang="en-US" dirty="0" smtClean="0">
                <a:hlinkClick r:id="rId4"/>
              </a:rPr>
              <a:t>en.wikipedia.org/wiki/Linux</a:t>
            </a:r>
            <a:endParaRPr lang="en-US"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Reading</a:t>
            </a:r>
            <a:endParaRPr lang="en-US" dirty="0"/>
          </a:p>
        </p:txBody>
      </p:sp>
      <p:pic>
        <p:nvPicPr>
          <p:cNvPr id="3" name="Picture 2" descr="unixshellsbyexample1wr.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804097" y="1812674"/>
            <a:ext cx="1577324" cy="2051918"/>
          </a:xfrm>
          <a:prstGeom prst="rect">
            <a:avLst/>
          </a:prstGeom>
        </p:spPr>
      </p:pic>
      <p:pic>
        <p:nvPicPr>
          <p:cNvPr id="4" name="Picture 3" descr="lrg.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7352" y="1834875"/>
            <a:ext cx="1270000" cy="1912620"/>
          </a:xfrm>
          <a:prstGeom prst="rect">
            <a:avLst/>
          </a:prstGeom>
          <a:effectLst>
            <a:outerShdw blurRad="50800" dist="38100" dir="2700000" algn="tl" rotWithShape="0">
              <a:prstClr val="black">
                <a:alpha val="40000"/>
              </a:prstClr>
            </a:outerShdw>
          </a:effectLst>
        </p:spPr>
      </p:pic>
      <p:pic>
        <p:nvPicPr>
          <p:cNvPr id="5" name="Picture 4" descr="oreilly_linux_in_a_nutshell-1.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69258" y="1834875"/>
            <a:ext cx="1275080" cy="1912620"/>
          </a:xfrm>
          <a:prstGeom prst="rect">
            <a:avLst/>
          </a:prstGeom>
          <a:effectLst>
            <a:outerShdw blurRad="50800" dist="38100" dir="2700000" algn="tl" rotWithShape="0">
              <a:prstClr val="black">
                <a:alpha val="40000"/>
              </a:prstClr>
            </a:outerShdw>
          </a:effectLst>
        </p:spPr>
      </p:pic>
      <p:pic>
        <p:nvPicPr>
          <p:cNvPr id="6" name="Picture 5" descr="936-1.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949123" y="1834875"/>
            <a:ext cx="1457896" cy="1912620"/>
          </a:xfrm>
          <a:prstGeom prst="rect">
            <a:avLst/>
          </a:prstGeom>
          <a:effectLst>
            <a:outerShdw blurRad="50800" dist="38100" dir="2700000" algn="tl" rotWithShape="0">
              <a:prstClr val="black">
                <a:alpha val="40000"/>
              </a:prstClr>
            </a:outerShdw>
          </a:effectLst>
        </p:spPr>
      </p:pic>
      <p:sp>
        <p:nvSpPr>
          <p:cNvPr id="7" name="Rectangle 6"/>
          <p:cNvSpPr/>
          <p:nvPr/>
        </p:nvSpPr>
        <p:spPr>
          <a:xfrm>
            <a:off x="917352" y="3899364"/>
            <a:ext cx="2642133" cy="912814"/>
          </a:xfrm>
          <a:prstGeom prst="rect">
            <a:avLst/>
          </a:prstGeom>
        </p:spPr>
        <p:txBody>
          <a:bodyPr wrap="square">
            <a:spAutoFit/>
          </a:bodyPr>
          <a:lstStyle/>
          <a:p>
            <a:r>
              <a:rPr lang="en-US" sz="1333" b="1" u="sng" dirty="0"/>
              <a:t>Linux in a Nutshell, Sixth Edition</a:t>
            </a:r>
          </a:p>
          <a:p>
            <a:r>
              <a:rPr lang="en-US" sz="1333" dirty="0"/>
              <a:t>Ellen </a:t>
            </a:r>
            <a:r>
              <a:rPr lang="en-US" sz="1333" dirty="0" err="1"/>
              <a:t>Siever</a:t>
            </a:r>
            <a:r>
              <a:rPr lang="en-US" sz="1333" dirty="0"/>
              <a:t>, Stephen </a:t>
            </a:r>
            <a:r>
              <a:rPr lang="en-US" sz="1333" dirty="0" err="1"/>
              <a:t>Figgins</a:t>
            </a:r>
            <a:r>
              <a:rPr lang="en-US" sz="1333" dirty="0"/>
              <a:t>, Robert Love, Arnold Robbins</a:t>
            </a:r>
          </a:p>
        </p:txBody>
      </p:sp>
      <p:sp>
        <p:nvSpPr>
          <p:cNvPr id="8" name="Rectangle 7"/>
          <p:cNvSpPr/>
          <p:nvPr/>
        </p:nvSpPr>
        <p:spPr>
          <a:xfrm>
            <a:off x="3722301" y="3899364"/>
            <a:ext cx="1879792" cy="1117935"/>
          </a:xfrm>
          <a:prstGeom prst="rect">
            <a:avLst/>
          </a:prstGeom>
        </p:spPr>
        <p:txBody>
          <a:bodyPr wrap="square">
            <a:spAutoFit/>
          </a:bodyPr>
          <a:lstStyle/>
          <a:p>
            <a:r>
              <a:rPr lang="en-US" sz="1333" b="1" u="sng" dirty="0"/>
              <a:t>Running Linux, 5th Edition</a:t>
            </a:r>
          </a:p>
          <a:p>
            <a:r>
              <a:rPr lang="en-US" sz="1333" dirty="0"/>
              <a:t>Matthias </a:t>
            </a:r>
            <a:r>
              <a:rPr lang="en-US" sz="1333" dirty="0" err="1"/>
              <a:t>Kalle</a:t>
            </a:r>
            <a:r>
              <a:rPr lang="en-US" sz="1333" dirty="0"/>
              <a:t> </a:t>
            </a:r>
            <a:r>
              <a:rPr lang="en-US" sz="1333" dirty="0" err="1"/>
              <a:t>Dalheimer</a:t>
            </a:r>
            <a:r>
              <a:rPr lang="en-US" sz="1333" dirty="0"/>
              <a:t>, Matt Welsh</a:t>
            </a:r>
          </a:p>
        </p:txBody>
      </p:sp>
      <p:sp>
        <p:nvSpPr>
          <p:cNvPr id="9" name="Rectangle 8"/>
          <p:cNvSpPr/>
          <p:nvPr/>
        </p:nvSpPr>
        <p:spPr>
          <a:xfrm>
            <a:off x="5735136" y="3908994"/>
            <a:ext cx="1746748" cy="912814"/>
          </a:xfrm>
          <a:prstGeom prst="rect">
            <a:avLst/>
          </a:prstGeom>
        </p:spPr>
        <p:txBody>
          <a:bodyPr wrap="square">
            <a:spAutoFit/>
          </a:bodyPr>
          <a:lstStyle/>
          <a:p>
            <a:r>
              <a:rPr lang="en-US" sz="1333" b="1" u="sng" dirty="0"/>
              <a:t>Linux® Shells by Example,</a:t>
            </a:r>
          </a:p>
          <a:p>
            <a:r>
              <a:rPr lang="en-US" sz="1333" b="1" u="sng" dirty="0"/>
              <a:t>Fourth Edition</a:t>
            </a:r>
          </a:p>
          <a:p>
            <a:r>
              <a:rPr lang="en-US" sz="1333" dirty="0"/>
              <a:t>Ellie Quigley</a:t>
            </a:r>
          </a:p>
        </p:txBody>
      </p:sp>
      <p:sp>
        <p:nvSpPr>
          <p:cNvPr id="10" name="Slide Number Placeholder 3"/>
          <p:cNvSpPr>
            <a:spLocks noGrp="1"/>
          </p:cNvSpPr>
          <p:nvPr>
            <p:ph type="sldNum" sz="quarter" idx="12"/>
          </p:nvPr>
        </p:nvSpPr>
        <p:spPr>
          <a:xfrm>
            <a:off x="7536180" y="5349240"/>
            <a:ext cx="762000" cy="320040"/>
          </a:xfrm>
        </p:spPr>
        <p:txBody>
          <a:bodyPr/>
          <a:lstStyle/>
          <a:p>
            <a:fld id="{5E8D127A-7199-4E61-938E-D828E2042B8B}" type="slidenum">
              <a:rPr lang="en-US" smtClean="0"/>
              <a:pPr/>
              <a:t>72</a:t>
            </a:fld>
            <a:endParaRPr lang="en-US" dirty="0"/>
          </a:p>
        </p:txBody>
      </p:sp>
    </p:spTree>
    <p:extLst>
      <p:ext uri="{BB962C8B-B14F-4D97-AF65-F5344CB8AC3E}">
        <p14:creationId xmlns:p14="http://schemas.microsoft.com/office/powerpoint/2010/main" val="12963144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Reading</a:t>
            </a:r>
            <a:endParaRPr lang="en-US" dirty="0"/>
          </a:p>
        </p:txBody>
      </p:sp>
      <p:sp>
        <p:nvSpPr>
          <p:cNvPr id="10" name="Slide Number Placeholder 3"/>
          <p:cNvSpPr>
            <a:spLocks noGrp="1"/>
          </p:cNvSpPr>
          <p:nvPr>
            <p:ph type="sldNum" sz="quarter" idx="12"/>
          </p:nvPr>
        </p:nvSpPr>
        <p:spPr>
          <a:xfrm>
            <a:off x="7536180" y="5349240"/>
            <a:ext cx="762000" cy="320040"/>
          </a:xfrm>
        </p:spPr>
        <p:txBody>
          <a:bodyPr/>
          <a:lstStyle/>
          <a:p>
            <a:fld id="{5E8D127A-7199-4E61-938E-D828E2042B8B}" type="slidenum">
              <a:rPr lang="en-US" smtClean="0"/>
              <a:pPr/>
              <a:t>73</a:t>
            </a:fld>
            <a:endParaRPr lang="en-US" dirty="0"/>
          </a:p>
        </p:txBody>
      </p:sp>
      <p:pic>
        <p:nvPicPr>
          <p:cNvPr id="11" name="Picture 10"/>
          <p:cNvPicPr>
            <a:picLocks noChangeAspect="1"/>
          </p:cNvPicPr>
          <p:nvPr/>
        </p:nvPicPr>
        <p:blipFill>
          <a:blip r:embed="rId2"/>
          <a:stretch>
            <a:fillRect/>
          </a:stretch>
        </p:blipFill>
        <p:spPr>
          <a:xfrm>
            <a:off x="955560" y="1206500"/>
            <a:ext cx="1781908" cy="2354147"/>
          </a:xfrm>
          <a:prstGeom prst="rect">
            <a:avLst/>
          </a:prstGeom>
        </p:spPr>
      </p:pic>
      <p:sp>
        <p:nvSpPr>
          <p:cNvPr id="12" name="Rectangle 11"/>
          <p:cNvSpPr/>
          <p:nvPr/>
        </p:nvSpPr>
        <p:spPr>
          <a:xfrm>
            <a:off x="952500" y="3683246"/>
            <a:ext cx="1905000" cy="707886"/>
          </a:xfrm>
          <a:prstGeom prst="rect">
            <a:avLst/>
          </a:prstGeom>
        </p:spPr>
        <p:txBody>
          <a:bodyPr wrap="square">
            <a:spAutoFit/>
          </a:bodyPr>
          <a:lstStyle/>
          <a:p>
            <a:r>
              <a:rPr lang="en-US" sz="1000" dirty="0">
                <a:solidFill>
                  <a:prstClr val="black"/>
                </a:solidFill>
                <a:latin typeface="Verdana" charset="0"/>
              </a:rPr>
              <a:t>The Linux Command Line</a:t>
            </a:r>
          </a:p>
          <a:p>
            <a:r>
              <a:rPr lang="en-US" sz="1000" dirty="0">
                <a:solidFill>
                  <a:prstClr val="black"/>
                </a:solidFill>
                <a:latin typeface="Verdana" charset="0"/>
              </a:rPr>
              <a:t>By William </a:t>
            </a:r>
            <a:r>
              <a:rPr lang="en-US" sz="1000" dirty="0" err="1">
                <a:solidFill>
                  <a:prstClr val="black"/>
                </a:solidFill>
                <a:latin typeface="Verdana" charset="0"/>
              </a:rPr>
              <a:t>Shotts</a:t>
            </a:r>
            <a:endParaRPr lang="en-US" sz="1000" dirty="0">
              <a:solidFill>
                <a:prstClr val="black"/>
              </a:solidFill>
              <a:latin typeface="Verdana" charset="0"/>
            </a:endParaRPr>
          </a:p>
          <a:p>
            <a:r>
              <a:rPr lang="en-US" sz="1000" dirty="0">
                <a:solidFill>
                  <a:prstClr val="black"/>
                </a:solidFill>
                <a:latin typeface="Verdana" charset="0"/>
              </a:rPr>
              <a:t>Download free from </a:t>
            </a:r>
            <a:r>
              <a:rPr lang="en-US" sz="1000" dirty="0">
                <a:solidFill>
                  <a:prstClr val="black"/>
                </a:solidFill>
                <a:latin typeface="Verdana" charset="0"/>
                <a:hlinkClick r:id="rId3"/>
              </a:rPr>
              <a:t>here</a:t>
            </a:r>
            <a:r>
              <a:rPr lang="en-US" sz="1000" dirty="0">
                <a:solidFill>
                  <a:prstClr val="black"/>
                </a:solidFill>
                <a:latin typeface="Verdana" charset="0"/>
              </a:rPr>
              <a:t>.	</a:t>
            </a:r>
          </a:p>
        </p:txBody>
      </p:sp>
    </p:spTree>
    <p:extLst>
      <p:ext uri="{BB962C8B-B14F-4D97-AF65-F5344CB8AC3E}">
        <p14:creationId xmlns:p14="http://schemas.microsoft.com/office/powerpoint/2010/main" val="8992420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Objectives</a:t>
            </a:r>
            <a:endParaRPr lang="en-US" dirty="0"/>
          </a:p>
        </p:txBody>
      </p:sp>
      <p:sp>
        <p:nvSpPr>
          <p:cNvPr id="3" name="Content Placeholder 2"/>
          <p:cNvSpPr>
            <a:spLocks noGrp="1"/>
          </p:cNvSpPr>
          <p:nvPr>
            <p:ph idx="1"/>
          </p:nvPr>
        </p:nvSpPr>
        <p:spPr/>
        <p:txBody>
          <a:bodyPr>
            <a:normAutofit fontScale="92500" lnSpcReduction="10000"/>
          </a:bodyPr>
          <a:lstStyle/>
          <a:p>
            <a:r>
              <a:rPr lang="en-US" dirty="0"/>
              <a:t>Explain one or more advantages to using the command line for research</a:t>
            </a:r>
          </a:p>
          <a:p>
            <a:endParaRPr lang="en-US" dirty="0"/>
          </a:p>
          <a:p>
            <a:r>
              <a:rPr lang="en-US" dirty="0"/>
              <a:t>Explain one or more advantages to using the command line for programming</a:t>
            </a:r>
          </a:p>
          <a:p>
            <a:endParaRPr lang="en-US" dirty="0"/>
          </a:p>
          <a:p>
            <a:r>
              <a:rPr lang="en-US" dirty="0"/>
              <a:t>Be able to get to the command line on your computer</a:t>
            </a:r>
          </a:p>
          <a:p>
            <a:endParaRPr lang="en-US" dirty="0"/>
          </a:p>
          <a:p>
            <a:r>
              <a:rPr lang="en-US" dirty="0"/>
              <a:t>Understand how to navigate a </a:t>
            </a:r>
            <a:r>
              <a:rPr lang="en-US" dirty="0" err="1"/>
              <a:t>linux</a:t>
            </a:r>
            <a:r>
              <a:rPr lang="en-US" dirty="0"/>
              <a:t> operating system</a:t>
            </a:r>
          </a:p>
          <a:p>
            <a:endParaRPr lang="en-US" dirty="0"/>
          </a:p>
          <a:p>
            <a:r>
              <a:rPr lang="en-US" dirty="0"/>
              <a:t>Know one or more command to examine and manipulate large files (1 </a:t>
            </a:r>
            <a:r>
              <a:rPr lang="en-US" dirty="0" err="1"/>
              <a:t>gigbit</a:t>
            </a:r>
            <a:r>
              <a:rPr lang="en-US" dirty="0"/>
              <a:t>+)</a:t>
            </a:r>
          </a:p>
        </p:txBody>
      </p:sp>
      <p:sp>
        <p:nvSpPr>
          <p:cNvPr id="4" name="Slide Number Placeholder 3"/>
          <p:cNvSpPr>
            <a:spLocks noGrp="1"/>
          </p:cNvSpPr>
          <p:nvPr>
            <p:ph type="sldNum" sz="quarter" idx="12"/>
          </p:nvPr>
        </p:nvSpPr>
        <p:spPr/>
        <p:txBody>
          <a:bodyPr/>
          <a:lstStyle/>
          <a:p>
            <a:fld id="{5E8D127A-7199-4E61-938E-D828E2042B8B}" type="slidenum">
              <a:rPr lang="en-US" smtClean="0"/>
              <a:pPr/>
              <a:t>74</a:t>
            </a:fld>
            <a:endParaRPr lang="en-US" dirty="0"/>
          </a:p>
        </p:txBody>
      </p:sp>
    </p:spTree>
    <p:extLst>
      <p:ext uri="{BB962C8B-B14F-4D97-AF65-F5344CB8AC3E}">
        <p14:creationId xmlns:p14="http://schemas.microsoft.com/office/powerpoint/2010/main" val="186183547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5E8D127A-7199-4E61-938E-D828E2042B8B}" type="slidenum">
              <a:rPr lang="en-US" smtClean="0"/>
              <a:pPr/>
              <a:t>75</a:t>
            </a:fld>
            <a:endParaRPr lang="en-US" dirty="0"/>
          </a:p>
        </p:txBody>
      </p:sp>
      <p:sp>
        <p:nvSpPr>
          <p:cNvPr id="5" name="Title 4"/>
          <p:cNvSpPr>
            <a:spLocks noGrp="1"/>
          </p:cNvSpPr>
          <p:nvPr>
            <p:ph type="title"/>
          </p:nvPr>
        </p:nvSpPr>
        <p:spPr/>
        <p:txBody>
          <a:bodyPr/>
          <a:lstStyle/>
          <a:p>
            <a:r>
              <a:rPr lang="en-US" sz="3200" dirty="0" smtClean="0"/>
              <a:t>Questions?</a:t>
            </a:r>
            <a:endParaRPr lang="en-US" dirty="0"/>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38206099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a:t>Motivation:</a:t>
            </a:r>
            <a:br>
              <a:rPr lang="en-US"/>
            </a:br>
            <a:r>
              <a:rPr lang="en-US"/>
              <a:t>Why Learn to Use the Command Line</a:t>
            </a:r>
          </a:p>
        </p:txBody>
      </p:sp>
      <p:sp>
        <p:nvSpPr>
          <p:cNvPr id="6" name="Content Placeholder 5"/>
          <p:cNvSpPr>
            <a:spLocks noGrp="1"/>
          </p:cNvSpPr>
          <p:nvPr>
            <p:ph idx="1"/>
          </p:nvPr>
        </p:nvSpPr>
        <p:spPr/>
        <p:txBody>
          <a:bodyPr/>
          <a:lstStyle/>
          <a:p>
            <a:endParaRPr lang="en-US" dirty="0"/>
          </a:p>
          <a:p>
            <a:endParaRPr lang="en-US" dirty="0"/>
          </a:p>
          <a:p>
            <a:endParaRPr lang="en-US" dirty="0"/>
          </a:p>
          <a:p>
            <a:r>
              <a:rPr lang="en-US" dirty="0"/>
              <a:t>Enable you to perform analyses on computer clusters</a:t>
            </a:r>
          </a:p>
          <a:p>
            <a:endParaRPr lang="en-US" dirty="0"/>
          </a:p>
          <a:p>
            <a:pPr lvl="1"/>
            <a:r>
              <a:rPr lang="en-US" dirty="0"/>
              <a:t>Analyze data that is too large to analyze on a laptop or desktop</a:t>
            </a:r>
          </a:p>
        </p:txBody>
      </p:sp>
      <p:sp>
        <p:nvSpPr>
          <p:cNvPr id="2" name="Slide Number Placeholder 1"/>
          <p:cNvSpPr>
            <a:spLocks noGrp="1"/>
          </p:cNvSpPr>
          <p:nvPr>
            <p:ph type="sldNum" sz="quarter" idx="12"/>
          </p:nvPr>
        </p:nvSpPr>
        <p:spPr/>
        <p:txBody>
          <a:bodyPr/>
          <a:lstStyle/>
          <a:p>
            <a:fld id="{0235576B-7F3C-4840-ADD7-A9DF1158E3A5}" type="slidenum">
              <a:rPr lang="en-US" smtClean="0"/>
              <a:pPr/>
              <a:t>8</a:t>
            </a:fld>
            <a:endParaRPr lang="en-US"/>
          </a:p>
        </p:txBody>
      </p:sp>
    </p:spTree>
    <p:extLst>
      <p:ext uri="{BB962C8B-B14F-4D97-AF65-F5344CB8AC3E}">
        <p14:creationId xmlns:p14="http://schemas.microsoft.com/office/powerpoint/2010/main" val="368754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a:t>Motivation:</a:t>
            </a:r>
            <a:br>
              <a:rPr lang="en-US"/>
            </a:br>
            <a:r>
              <a:rPr lang="en-US"/>
              <a:t>Why Learn to Use the Command Line</a:t>
            </a:r>
          </a:p>
        </p:txBody>
      </p:sp>
      <p:sp>
        <p:nvSpPr>
          <p:cNvPr id="6" name="Content Placeholder 5"/>
          <p:cNvSpPr>
            <a:spLocks noGrp="1"/>
          </p:cNvSpPr>
          <p:nvPr>
            <p:ph idx="1"/>
          </p:nvPr>
        </p:nvSpPr>
        <p:spPr/>
        <p:txBody>
          <a:bodyPr/>
          <a:lstStyle/>
          <a:p>
            <a:endParaRPr lang="en-US" dirty="0"/>
          </a:p>
          <a:p>
            <a:endParaRPr lang="en-US" dirty="0"/>
          </a:p>
          <a:p>
            <a:endParaRPr lang="en-US" dirty="0"/>
          </a:p>
          <a:p>
            <a:r>
              <a:rPr lang="en-US" dirty="0"/>
              <a:t>Enable you to use (some of the many) </a:t>
            </a:r>
            <a:r>
              <a:rPr lang="en-US" dirty="0" err="1"/>
              <a:t>linux</a:t>
            </a:r>
            <a:r>
              <a:rPr lang="en-US" dirty="0"/>
              <a:t> programs to do one thing very well and fast</a:t>
            </a:r>
          </a:p>
          <a:p>
            <a:endParaRPr lang="en-US" dirty="0"/>
          </a:p>
          <a:p>
            <a:pPr lvl="1"/>
            <a:r>
              <a:rPr lang="en-US" dirty="0"/>
              <a:t>Working with text files is especially fast and easy, even for very large files</a:t>
            </a:r>
          </a:p>
        </p:txBody>
      </p:sp>
      <p:sp>
        <p:nvSpPr>
          <p:cNvPr id="2" name="Slide Number Placeholder 1"/>
          <p:cNvSpPr>
            <a:spLocks noGrp="1"/>
          </p:cNvSpPr>
          <p:nvPr>
            <p:ph type="sldNum" sz="quarter" idx="12"/>
          </p:nvPr>
        </p:nvSpPr>
        <p:spPr/>
        <p:txBody>
          <a:bodyPr/>
          <a:lstStyle/>
          <a:p>
            <a:fld id="{0235576B-7F3C-4840-ADD7-A9DF1158E3A5}" type="slidenum">
              <a:rPr lang="en-US" smtClean="0"/>
              <a:pPr/>
              <a:t>9</a:t>
            </a:fld>
            <a:endParaRPr lang="en-US"/>
          </a:p>
        </p:txBody>
      </p:sp>
    </p:spTree>
    <p:extLst>
      <p:ext uri="{BB962C8B-B14F-4D97-AF65-F5344CB8AC3E}">
        <p14:creationId xmlns:p14="http://schemas.microsoft.com/office/powerpoint/2010/main" val="115299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IAID Branded PPT">
  <a:themeElements>
    <a:clrScheme name="Custom 1">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2138E2"/>
      </a:hlink>
      <a:folHlink>
        <a:srgbClr val="4B31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39AA3741B4804E9C39F4B85F9F7789" ma:contentTypeVersion="2" ma:contentTypeDescription="Create a new document." ma:contentTypeScope="" ma:versionID="67ae81bad5e09b9cb15ea53f127960ae">
  <xsd:schema xmlns:xsd="http://www.w3.org/2001/XMLSchema" xmlns:xs="http://www.w3.org/2001/XMLSchema" xmlns:p="http://schemas.microsoft.com/office/2006/metadata/properties" xmlns:ns2="be8b5f6b-700e-45dc-b8a5-de2c80a67e35" targetNamespace="http://schemas.microsoft.com/office/2006/metadata/properties" ma:root="true" ma:fieldsID="e29627a2bf047df92191370c4ebf4758" ns2:_="">
    <xsd:import namespace="be8b5f6b-700e-45dc-b8a5-de2c80a67e35"/>
    <xsd:element name="properties">
      <xsd:complexType>
        <xsd:sequence>
          <xsd:element name="documentManagement">
            <xsd:complexType>
              <xsd:all>
                <xsd:element ref="ns2:Description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b5f6b-700e-45dc-b8a5-de2c80a67e35"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escription0 xmlns="be8b5f6b-700e-45dc-b8a5-de2c80a67e35">New NIH/NIAID logo</Description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B82145-A44F-4274-A327-BC7EC63CCD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8b5f6b-700e-45dc-b8a5-de2c80a67e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955999-F0ED-437E-AABF-6A6F33529ABB}">
  <ds:schemaRefs>
    <ds:schemaRef ds:uri="http://schemas.microsoft.com/office/2006/metadata/properties"/>
    <ds:schemaRef ds:uri="http://schemas.microsoft.com/office/infopath/2007/PartnerControls"/>
    <ds:schemaRef ds:uri="be8b5f6b-700e-45dc-b8a5-de2c80a67e35"/>
  </ds:schemaRefs>
</ds:datastoreItem>
</file>

<file path=customXml/itemProps3.xml><?xml version="1.0" encoding="utf-8"?>
<ds:datastoreItem xmlns:ds="http://schemas.openxmlformats.org/officeDocument/2006/customXml" ds:itemID="{AF9C6930-BED2-42B9-A3F9-E2DCB8D665B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NIAID Branded PPT.potx</Template>
  <TotalTime>5938</TotalTime>
  <Words>2503</Words>
  <Application>Microsoft Macintosh PowerPoint</Application>
  <PresentationFormat>On-screen Show (16:10)</PresentationFormat>
  <Paragraphs>691</Paragraphs>
  <Slides>75</Slides>
  <Notes>50</Notes>
  <HiddenSlides>8</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85" baseType="lpstr">
      <vt:lpstr>Calibri</vt:lpstr>
      <vt:lpstr>Courier</vt:lpstr>
      <vt:lpstr>Courier New</vt:lpstr>
      <vt:lpstr>Menlo</vt:lpstr>
      <vt:lpstr>Verdana</vt:lpstr>
      <vt:lpstr>Wingdings</vt:lpstr>
      <vt:lpstr>Wingdings 2</vt:lpstr>
      <vt:lpstr>Arial</vt:lpstr>
      <vt:lpstr>NIAID Branded PPT</vt:lpstr>
      <vt:lpstr>Image</vt:lpstr>
      <vt:lpstr>Introduction to the  Command Line for Biologists</vt:lpstr>
      <vt:lpstr>But…but...but...</vt:lpstr>
      <vt:lpstr>Objectives</vt:lpstr>
      <vt:lpstr>Outline</vt:lpstr>
      <vt:lpstr>Motivation</vt:lpstr>
      <vt:lpstr>Motivation: Why Learn to Use the Command Line</vt:lpstr>
      <vt:lpstr>Motivation: Why Learn to Use the Command Line</vt:lpstr>
      <vt:lpstr>Motivation: Why Learn to Use the Command Line</vt:lpstr>
      <vt:lpstr>Motivation: Why Learn to Use the Command Line</vt:lpstr>
      <vt:lpstr>Motivation: Why Learn to Use the Command Line</vt:lpstr>
      <vt:lpstr>Motivation: Why Learn to Use the Command Line</vt:lpstr>
      <vt:lpstr>Motivation: Why Learn to Use the Command Line</vt:lpstr>
      <vt:lpstr>A Brief History of Linux</vt:lpstr>
      <vt:lpstr>What is Linux?</vt:lpstr>
      <vt:lpstr>What is Linux?</vt:lpstr>
      <vt:lpstr>What is Linux?</vt:lpstr>
      <vt:lpstr>What is Linux?</vt:lpstr>
      <vt:lpstr>Why Recreate UNIX?</vt:lpstr>
      <vt:lpstr>Introduction: UNIX vs. Linux vs. macOS vs Windows</vt:lpstr>
      <vt:lpstr>Introduction:  Linux / macOS Timeline</vt:lpstr>
      <vt:lpstr>Introduction: Linux Distributions</vt:lpstr>
      <vt:lpstr>Interacting with Linux</vt:lpstr>
      <vt:lpstr>Interacting with Linux: File Manager / Browser by Operating System</vt:lpstr>
      <vt:lpstr>Interacting with Linux: Accessing the Shell</vt:lpstr>
      <vt:lpstr>Interacting with Linux: Accessing the Shell</vt:lpstr>
      <vt:lpstr>Interacting with Linux: Anatomy of the Terminal, “Command Line”, or “Shell”</vt:lpstr>
      <vt:lpstr>How to execute a command</vt:lpstr>
      <vt:lpstr>Help!</vt:lpstr>
      <vt:lpstr>Help!</vt:lpstr>
      <vt:lpstr>Help!</vt:lpstr>
      <vt:lpstr>What is the “shell”?</vt:lpstr>
      <vt:lpstr>Tips To Make Life Easier!</vt:lpstr>
      <vt:lpstr>Navigating with the Shell</vt:lpstr>
      <vt:lpstr>Navigation: Typical Linux Directory Structure</vt:lpstr>
      <vt:lpstr>Command:  pwd </vt:lpstr>
      <vt:lpstr>Command:  cd </vt:lpstr>
      <vt:lpstr>Paths: Relative vs Absolute </vt:lpstr>
      <vt:lpstr>Navigation in Summary</vt:lpstr>
      <vt:lpstr>Working with Directories</vt:lpstr>
      <vt:lpstr>Command:  ls </vt:lpstr>
      <vt:lpstr>Listed Columns </vt:lpstr>
      <vt:lpstr>Command:  mkdir </vt:lpstr>
      <vt:lpstr>Command:  rmdir </vt:lpstr>
      <vt:lpstr>Working with Files</vt:lpstr>
      <vt:lpstr>Command:  ls </vt:lpstr>
      <vt:lpstr>Command:  cat </vt:lpstr>
      <vt:lpstr>Command:  less </vt:lpstr>
      <vt:lpstr>Command:  head </vt:lpstr>
      <vt:lpstr>Command:  tail </vt:lpstr>
      <vt:lpstr>Command:  cp </vt:lpstr>
      <vt:lpstr>Command:  mv </vt:lpstr>
      <vt:lpstr>Command:  rm </vt:lpstr>
      <vt:lpstr>Working with Files: Creating Files in Linux</vt:lpstr>
      <vt:lpstr>Editing A File Using pico or nano </vt:lpstr>
      <vt:lpstr>Editing A File Using nano </vt:lpstr>
      <vt:lpstr>File Permissions</vt:lpstr>
      <vt:lpstr>Permission levels</vt:lpstr>
      <vt:lpstr>File Permissions</vt:lpstr>
      <vt:lpstr>Command:  chmod </vt:lpstr>
      <vt:lpstr>Useful Unix Programs</vt:lpstr>
      <vt:lpstr>Commands: sort </vt:lpstr>
      <vt:lpstr>Command:  diff</vt:lpstr>
      <vt:lpstr>Basic Linux Commands: grep (search within files)</vt:lpstr>
      <vt:lpstr>Basic Linux Commands: File Compression</vt:lpstr>
      <vt:lpstr>Basic Linux Commands: Pipelining</vt:lpstr>
      <vt:lpstr>Input/Output Redirection (“piping”)</vt:lpstr>
      <vt:lpstr>Examples Of Piping</vt:lpstr>
      <vt:lpstr>Command:  grep</vt:lpstr>
      <vt:lpstr>Running A Program (a.k.a. a job)</vt:lpstr>
      <vt:lpstr>Commands: ssh (”secure shell”), scp (“secure copy”)</vt:lpstr>
      <vt:lpstr>Linux Web Resources</vt:lpstr>
      <vt:lpstr>Recommended Reading</vt:lpstr>
      <vt:lpstr>Recommended Reading</vt:lpstr>
      <vt:lpstr>Objectives</vt:lpstr>
      <vt:lpstr>Questions?</vt:lpstr>
    </vt:vector>
  </TitlesOfParts>
  <Company>NIAID</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NIAID Branded PPT</dc:title>
  <dc:creator>cfabry</dc:creator>
  <cp:lastModifiedBy>Squires, Richard (NIH/NIAID) [C]</cp:lastModifiedBy>
  <cp:revision>582</cp:revision>
  <cp:lastPrinted>2017-10-16T12:44:01Z</cp:lastPrinted>
  <dcterms:created xsi:type="dcterms:W3CDTF">2013-02-06T17:17:57Z</dcterms:created>
  <dcterms:modified xsi:type="dcterms:W3CDTF">2017-10-16T12:46:48Z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xd_Signature">
    <vt:bool>false</vt:bool>
  </property>
  <property fmtid="{D5CDD505-2E9C-101B-9397-08002B2CF9AE}" pid="3" name="xd_ProgID">
    <vt:lpwstr/>
  </property>
  <property fmtid="{D5CDD505-2E9C-101B-9397-08002B2CF9AE}" pid="4" name="ContentTypeId">
    <vt:lpwstr>0x0101004839AA3741B4804E9C39F4B85F9F7789</vt:lpwstr>
  </property>
  <property fmtid="{D5CDD505-2E9C-101B-9397-08002B2CF9AE}" pid="5" name="_SourceUrl">
    <vt:lpwstr/>
  </property>
  <property fmtid="{D5CDD505-2E9C-101B-9397-08002B2CF9AE}" pid="6" name="_SharedFileIndex">
    <vt:lpwstr/>
  </property>
  <property fmtid="{D5CDD505-2E9C-101B-9397-08002B2CF9AE}" pid="7" name="TemplateUrl">
    <vt:lpwstr/>
  </property>
</Properties>
</file>